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701" r:id="rId2"/>
  </p:sldMasterIdLst>
  <p:notesMasterIdLst>
    <p:notesMasterId r:id="rId14"/>
  </p:notesMasterIdLst>
  <p:sldIdLst>
    <p:sldId id="268" r:id="rId3"/>
    <p:sldId id="298" r:id="rId4"/>
    <p:sldId id="285" r:id="rId5"/>
    <p:sldId id="325" r:id="rId6"/>
    <p:sldId id="286" r:id="rId7"/>
    <p:sldId id="337" r:id="rId8"/>
    <p:sldId id="351" r:id="rId9"/>
    <p:sldId id="356" r:id="rId10"/>
    <p:sldId id="357" r:id="rId11"/>
    <p:sldId id="292" r:id="rId12"/>
    <p:sldId id="261" r:id="rId13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6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8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39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44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5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69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0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79" d="100"/>
          <a:sy n="79" d="100"/>
        </p:scale>
        <p:origin x="824" y="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8F1551-F689-43B4-B020-192461064D83}" type="doc">
      <dgm:prSet loTypeId="urn:microsoft.com/office/officeart/2005/8/layout/hProcess4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GB"/>
        </a:p>
      </dgm:t>
    </dgm:pt>
    <dgm:pt modelId="{132BE72A-42E9-438C-8F54-79C8FC0D4255}">
      <dgm:prSet phldrT="[Text]"/>
      <dgm:spPr/>
      <dgm:t>
        <a:bodyPr/>
        <a:lstStyle/>
        <a:p>
          <a:r>
            <a:rPr lang="en-GB" dirty="0"/>
            <a:t>Founded</a:t>
          </a:r>
        </a:p>
      </dgm:t>
    </dgm:pt>
    <dgm:pt modelId="{752F37F0-6548-48C3-93B8-D6AD3AEE475C}" type="parTrans" cxnId="{19E1E0AA-C116-4543-9AE7-7DC1F09B325C}">
      <dgm:prSet/>
      <dgm:spPr/>
      <dgm:t>
        <a:bodyPr/>
        <a:lstStyle/>
        <a:p>
          <a:endParaRPr lang="en-GB"/>
        </a:p>
      </dgm:t>
    </dgm:pt>
    <dgm:pt modelId="{95828E7B-5E48-40E0-857D-5C629DC690EC}" type="sibTrans" cxnId="{19E1E0AA-C116-4543-9AE7-7DC1F09B325C}">
      <dgm:prSet/>
      <dgm:spPr/>
      <dgm:t>
        <a:bodyPr/>
        <a:lstStyle/>
        <a:p>
          <a:endParaRPr lang="en-GB" dirty="0"/>
        </a:p>
      </dgm:t>
    </dgm:pt>
    <dgm:pt modelId="{51B4B87D-CE6A-411E-B9A7-B3AD524EADBC}">
      <dgm:prSet phldrT="[Text]"/>
      <dgm:spPr/>
      <dgm:t>
        <a:bodyPr/>
        <a:lstStyle/>
        <a:p>
          <a:r>
            <a:rPr lang="en-GB" dirty="0"/>
            <a:t>1993</a:t>
          </a:r>
        </a:p>
      </dgm:t>
    </dgm:pt>
    <dgm:pt modelId="{479FAAE9-CBCC-4C41-BE1B-D9E946A7B073}" type="parTrans" cxnId="{B98C981E-EEAB-4B45-9BF7-70EFBC7581E7}">
      <dgm:prSet/>
      <dgm:spPr/>
      <dgm:t>
        <a:bodyPr/>
        <a:lstStyle/>
        <a:p>
          <a:endParaRPr lang="en-GB"/>
        </a:p>
      </dgm:t>
    </dgm:pt>
    <dgm:pt modelId="{5F42F578-BD03-4BE0-986B-8373F6B8C091}" type="sibTrans" cxnId="{B98C981E-EEAB-4B45-9BF7-70EFBC7581E7}">
      <dgm:prSet/>
      <dgm:spPr/>
      <dgm:t>
        <a:bodyPr/>
        <a:lstStyle/>
        <a:p>
          <a:endParaRPr lang="en-GB"/>
        </a:p>
      </dgm:t>
    </dgm:pt>
    <dgm:pt modelId="{D2F4CFD6-4DE4-4D48-A188-39FB2041EF4D}">
      <dgm:prSet phldrT="[Text]"/>
      <dgm:spPr/>
      <dgm:t>
        <a:bodyPr/>
        <a:lstStyle/>
        <a:p>
          <a:r>
            <a:rPr lang="en-GB" dirty="0"/>
            <a:t>Lab support / TA  by CDC</a:t>
          </a:r>
        </a:p>
      </dgm:t>
    </dgm:pt>
    <dgm:pt modelId="{1685FF45-4A35-47D8-9A0D-D89F7F2706EB}" type="parTrans" cxnId="{85DCB49C-93CC-4381-A044-AE7370C7C5C4}">
      <dgm:prSet/>
      <dgm:spPr/>
      <dgm:t>
        <a:bodyPr/>
        <a:lstStyle/>
        <a:p>
          <a:endParaRPr lang="en-GB"/>
        </a:p>
      </dgm:t>
    </dgm:pt>
    <dgm:pt modelId="{FBA2A7EA-483A-490F-8314-2843FB82EE3E}" type="sibTrans" cxnId="{85DCB49C-93CC-4381-A044-AE7370C7C5C4}">
      <dgm:prSet/>
      <dgm:spPr/>
      <dgm:t>
        <a:bodyPr/>
        <a:lstStyle/>
        <a:p>
          <a:endParaRPr lang="en-GB" dirty="0"/>
        </a:p>
      </dgm:t>
    </dgm:pt>
    <dgm:pt modelId="{B919621F-08C9-4996-BB4B-20B058BB9C04}">
      <dgm:prSet phldrT="[Text]"/>
      <dgm:spPr/>
      <dgm:t>
        <a:bodyPr/>
        <a:lstStyle/>
        <a:p>
          <a:r>
            <a:rPr lang="en-GB" dirty="0"/>
            <a:t>1996 NTLP (TB LAB)</a:t>
          </a:r>
        </a:p>
      </dgm:t>
    </dgm:pt>
    <dgm:pt modelId="{81F9D335-5F23-4D58-B651-B9ABC5E55A53}" type="parTrans" cxnId="{A79A7AC5-4D3C-4F4D-AE27-D14512432769}">
      <dgm:prSet/>
      <dgm:spPr/>
      <dgm:t>
        <a:bodyPr/>
        <a:lstStyle/>
        <a:p>
          <a:endParaRPr lang="en-GB"/>
        </a:p>
      </dgm:t>
    </dgm:pt>
    <dgm:pt modelId="{7224E11A-C53E-478C-9215-93557B00491F}" type="sibTrans" cxnId="{A79A7AC5-4D3C-4F4D-AE27-D14512432769}">
      <dgm:prSet/>
      <dgm:spPr/>
      <dgm:t>
        <a:bodyPr/>
        <a:lstStyle/>
        <a:p>
          <a:endParaRPr lang="en-GB"/>
        </a:p>
      </dgm:t>
    </dgm:pt>
    <dgm:pt modelId="{1990773C-8401-4156-AB77-D630A21BBD40}">
      <dgm:prSet phldrT="[Text]"/>
      <dgm:spPr/>
      <dgm:t>
        <a:bodyPr/>
        <a:lstStyle/>
        <a:p>
          <a:r>
            <a:rPr lang="en-GB" dirty="0"/>
            <a:t>PEPFAR Funding</a:t>
          </a:r>
        </a:p>
      </dgm:t>
    </dgm:pt>
    <dgm:pt modelId="{B12E2C2D-E54F-43BF-8946-C87DF0B664D9}" type="parTrans" cxnId="{611AAD69-1298-48EC-A641-004D196107B0}">
      <dgm:prSet/>
      <dgm:spPr/>
      <dgm:t>
        <a:bodyPr/>
        <a:lstStyle/>
        <a:p>
          <a:endParaRPr lang="en-GB"/>
        </a:p>
      </dgm:t>
    </dgm:pt>
    <dgm:pt modelId="{3C377F9A-E3FF-47DC-B8D1-8508E319D7A1}" type="sibTrans" cxnId="{611AAD69-1298-48EC-A641-004D196107B0}">
      <dgm:prSet/>
      <dgm:spPr/>
      <dgm:t>
        <a:bodyPr/>
        <a:lstStyle/>
        <a:p>
          <a:endParaRPr lang="en-GB"/>
        </a:p>
      </dgm:t>
    </dgm:pt>
    <dgm:pt modelId="{768E03F1-C45F-4F70-9EDD-D38B7EE17522}">
      <dgm:prSet phldrT="[Text]" custT="1"/>
      <dgm:spPr/>
      <dgm:t>
        <a:bodyPr/>
        <a:lstStyle/>
        <a:p>
          <a:r>
            <a:rPr lang="en-GB" sz="1400" dirty="0"/>
            <a:t>CDC </a:t>
          </a:r>
          <a:r>
            <a:rPr lang="en-GB" sz="1100" dirty="0"/>
            <a:t>Implementing Partner  </a:t>
          </a:r>
          <a:endParaRPr lang="en-GB" sz="1400" dirty="0"/>
        </a:p>
      </dgm:t>
    </dgm:pt>
    <dgm:pt modelId="{FCD9FA54-C223-4562-82AB-EC3DA4250892}" type="parTrans" cxnId="{4D09B473-3C1C-4266-AE65-EC9CAFBDF592}">
      <dgm:prSet/>
      <dgm:spPr/>
      <dgm:t>
        <a:bodyPr/>
        <a:lstStyle/>
        <a:p>
          <a:endParaRPr lang="en-GB"/>
        </a:p>
      </dgm:t>
    </dgm:pt>
    <dgm:pt modelId="{B0E298C0-5AD1-4670-9572-B564DE616C10}" type="sibTrans" cxnId="{4D09B473-3C1C-4266-AE65-EC9CAFBDF592}">
      <dgm:prSet/>
      <dgm:spPr/>
      <dgm:t>
        <a:bodyPr/>
        <a:lstStyle/>
        <a:p>
          <a:endParaRPr lang="en-GB"/>
        </a:p>
      </dgm:t>
    </dgm:pt>
    <dgm:pt modelId="{D33D1A20-31A3-4073-BF5D-0617CA3A3866}">
      <dgm:prSet phldrT="[Text]"/>
      <dgm:spPr/>
      <dgm:t>
        <a:bodyPr/>
        <a:lstStyle/>
        <a:p>
          <a:r>
            <a:rPr lang="en-GB" dirty="0"/>
            <a:t>FBO – Roman Catholic</a:t>
          </a:r>
        </a:p>
      </dgm:t>
    </dgm:pt>
    <dgm:pt modelId="{826B90D7-5285-4197-B8DA-BECBEABE2783}" type="parTrans" cxnId="{A2A621A9-A9DB-4BCE-BF11-DCDE90629954}">
      <dgm:prSet/>
      <dgm:spPr/>
      <dgm:t>
        <a:bodyPr/>
        <a:lstStyle/>
        <a:p>
          <a:endParaRPr lang="en-GB"/>
        </a:p>
      </dgm:t>
    </dgm:pt>
    <dgm:pt modelId="{8966EBF9-3C3E-4EEE-8974-2E1512BC083F}" type="sibTrans" cxnId="{A2A621A9-A9DB-4BCE-BF11-DCDE90629954}">
      <dgm:prSet/>
      <dgm:spPr/>
      <dgm:t>
        <a:bodyPr/>
        <a:lstStyle/>
        <a:p>
          <a:endParaRPr lang="en-GB"/>
        </a:p>
      </dgm:t>
    </dgm:pt>
    <dgm:pt modelId="{6B1D6CDC-46AE-4B46-8327-0289BEF943C1}">
      <dgm:prSet phldrT="[Text]"/>
      <dgm:spPr/>
      <dgm:t>
        <a:bodyPr/>
        <a:lstStyle/>
        <a:p>
          <a:r>
            <a:rPr lang="en-GB" dirty="0"/>
            <a:t>Support from German Catholic community</a:t>
          </a:r>
        </a:p>
      </dgm:t>
    </dgm:pt>
    <dgm:pt modelId="{468A8309-B656-4F05-A609-72B006215A75}" type="parTrans" cxnId="{27C643E8-965A-4A91-BD2B-F81AC2656F8E}">
      <dgm:prSet/>
      <dgm:spPr/>
      <dgm:t>
        <a:bodyPr/>
        <a:lstStyle/>
        <a:p>
          <a:endParaRPr lang="en-GB"/>
        </a:p>
      </dgm:t>
    </dgm:pt>
    <dgm:pt modelId="{A7E7EB39-09A0-4F0A-8FC9-78D208A546F7}" type="sibTrans" cxnId="{27C643E8-965A-4A91-BD2B-F81AC2656F8E}">
      <dgm:prSet/>
      <dgm:spPr/>
      <dgm:t>
        <a:bodyPr/>
        <a:lstStyle/>
        <a:p>
          <a:endParaRPr lang="en-GB"/>
        </a:p>
      </dgm:t>
    </dgm:pt>
    <dgm:pt modelId="{C3A95D60-14C4-459F-A3FA-22B568F90466}">
      <dgm:prSet phldrT="[Text]"/>
      <dgm:spPr/>
      <dgm:t>
        <a:bodyPr/>
        <a:lstStyle/>
        <a:p>
          <a:r>
            <a:rPr lang="en-GB" dirty="0"/>
            <a:t>2001 CDC</a:t>
          </a:r>
        </a:p>
      </dgm:t>
    </dgm:pt>
    <dgm:pt modelId="{FC907073-3F44-4335-9454-0B681D73BCAA}" type="parTrans" cxnId="{C2D3CDC6-227A-452C-AC1C-F222992AD98B}">
      <dgm:prSet/>
      <dgm:spPr/>
      <dgm:t>
        <a:bodyPr/>
        <a:lstStyle/>
        <a:p>
          <a:endParaRPr lang="en-US"/>
        </a:p>
      </dgm:t>
    </dgm:pt>
    <dgm:pt modelId="{00EF11DB-DC04-4423-8C50-6A9567918449}" type="sibTrans" cxnId="{C2D3CDC6-227A-452C-AC1C-F222992AD98B}">
      <dgm:prSet/>
      <dgm:spPr/>
      <dgm:t>
        <a:bodyPr/>
        <a:lstStyle/>
        <a:p>
          <a:endParaRPr lang="en-US"/>
        </a:p>
      </dgm:t>
    </dgm:pt>
    <dgm:pt modelId="{CC931162-3B97-431B-BB0E-382905B7A02F}">
      <dgm:prSet phldrT="[Text]"/>
      <dgm:spPr/>
      <dgm:t>
        <a:bodyPr/>
        <a:lstStyle/>
        <a:p>
          <a:r>
            <a:rPr lang="en-GB" sz="1400" dirty="0"/>
            <a:t>2016 – Pepfar 3 </a:t>
          </a:r>
        </a:p>
      </dgm:t>
    </dgm:pt>
    <dgm:pt modelId="{9AE966A3-9F27-4755-918B-1B2377517456}" type="parTrans" cxnId="{A4DD2985-B5BA-4596-BCD7-F422B989D815}">
      <dgm:prSet/>
      <dgm:spPr/>
      <dgm:t>
        <a:bodyPr/>
        <a:lstStyle/>
        <a:p>
          <a:endParaRPr lang="en-US"/>
        </a:p>
      </dgm:t>
    </dgm:pt>
    <dgm:pt modelId="{1C476F5E-E558-4B12-B9A6-0F2CE5779F4A}" type="sibTrans" cxnId="{A4DD2985-B5BA-4596-BCD7-F422B989D815}">
      <dgm:prSet/>
      <dgm:spPr/>
      <dgm:t>
        <a:bodyPr/>
        <a:lstStyle/>
        <a:p>
          <a:endParaRPr lang="en-US"/>
        </a:p>
      </dgm:t>
    </dgm:pt>
    <dgm:pt modelId="{527F1E36-E3ED-4DCE-A83C-7EFA2A64F8F4}">
      <dgm:prSet phldrT="[Text]"/>
      <dgm:spPr/>
      <dgm:t>
        <a:bodyPr/>
        <a:lstStyle/>
        <a:p>
          <a:r>
            <a:rPr lang="en-GB" sz="1400" dirty="0"/>
            <a:t>2004 – Pepfar 1</a:t>
          </a:r>
        </a:p>
      </dgm:t>
    </dgm:pt>
    <dgm:pt modelId="{E1FA8D67-590A-41F7-89E1-C9DFD9A4E528}" type="parTrans" cxnId="{9D39AD3E-3DCC-44C3-866D-BFA86514AA59}">
      <dgm:prSet/>
      <dgm:spPr/>
      <dgm:t>
        <a:bodyPr/>
        <a:lstStyle/>
        <a:p>
          <a:endParaRPr lang="en-US"/>
        </a:p>
      </dgm:t>
    </dgm:pt>
    <dgm:pt modelId="{B304B5F0-DC6E-4FF0-8477-2994C60F0E22}" type="sibTrans" cxnId="{9D39AD3E-3DCC-44C3-866D-BFA86514AA59}">
      <dgm:prSet/>
      <dgm:spPr/>
      <dgm:t>
        <a:bodyPr/>
        <a:lstStyle/>
        <a:p>
          <a:endParaRPr lang="en-US"/>
        </a:p>
      </dgm:t>
    </dgm:pt>
    <dgm:pt modelId="{4DE25018-A93A-4B0F-8A14-37032ACAAE04}">
      <dgm:prSet phldrT="[Text]"/>
      <dgm:spPr/>
      <dgm:t>
        <a:bodyPr/>
        <a:lstStyle/>
        <a:p>
          <a:r>
            <a:rPr lang="en-GB" sz="1400" dirty="0"/>
            <a:t>2010 – Pepfar 2</a:t>
          </a:r>
        </a:p>
      </dgm:t>
    </dgm:pt>
    <dgm:pt modelId="{E915FDF8-4CF2-45E0-B860-04BBA1F9BD2D}" type="parTrans" cxnId="{8BE96E1A-7325-4ADB-A5B2-959990C0A80B}">
      <dgm:prSet/>
      <dgm:spPr/>
      <dgm:t>
        <a:bodyPr/>
        <a:lstStyle/>
        <a:p>
          <a:endParaRPr lang="en-US"/>
        </a:p>
      </dgm:t>
    </dgm:pt>
    <dgm:pt modelId="{60111E6B-9618-48F0-8E2D-B3FEE52CBFA9}" type="sibTrans" cxnId="{8BE96E1A-7325-4ADB-A5B2-959990C0A80B}">
      <dgm:prSet/>
      <dgm:spPr/>
      <dgm:t>
        <a:bodyPr/>
        <a:lstStyle/>
        <a:p>
          <a:endParaRPr lang="en-US"/>
        </a:p>
      </dgm:t>
    </dgm:pt>
    <dgm:pt modelId="{6530A8A0-0BC6-4DAA-9152-33C606857198}" type="pres">
      <dgm:prSet presAssocID="{F48F1551-F689-43B4-B020-192461064D83}" presName="Name0" presStyleCnt="0">
        <dgm:presLayoutVars>
          <dgm:dir/>
          <dgm:animLvl val="lvl"/>
          <dgm:resizeHandles val="exact"/>
        </dgm:presLayoutVars>
      </dgm:prSet>
      <dgm:spPr/>
    </dgm:pt>
    <dgm:pt modelId="{D47BD4E1-890E-455C-A1E7-49E95BCB723B}" type="pres">
      <dgm:prSet presAssocID="{F48F1551-F689-43B4-B020-192461064D83}" presName="tSp" presStyleCnt="0"/>
      <dgm:spPr/>
    </dgm:pt>
    <dgm:pt modelId="{17E86378-D08C-444C-832F-77D4C2290D2D}" type="pres">
      <dgm:prSet presAssocID="{F48F1551-F689-43B4-B020-192461064D83}" presName="bSp" presStyleCnt="0"/>
      <dgm:spPr/>
    </dgm:pt>
    <dgm:pt modelId="{95497F0A-C31F-48AE-88E4-89970FB69050}" type="pres">
      <dgm:prSet presAssocID="{F48F1551-F689-43B4-B020-192461064D83}" presName="process" presStyleCnt="0"/>
      <dgm:spPr/>
    </dgm:pt>
    <dgm:pt modelId="{3B11002A-4176-4BDA-95E9-ABF91CC0024B}" type="pres">
      <dgm:prSet presAssocID="{132BE72A-42E9-438C-8F54-79C8FC0D4255}" presName="composite1" presStyleCnt="0"/>
      <dgm:spPr/>
    </dgm:pt>
    <dgm:pt modelId="{AF936919-E4AF-47EB-93A6-27662847BCFE}" type="pres">
      <dgm:prSet presAssocID="{132BE72A-42E9-438C-8F54-79C8FC0D4255}" presName="dummyNode1" presStyleLbl="node1" presStyleIdx="0" presStyleCnt="3"/>
      <dgm:spPr/>
    </dgm:pt>
    <dgm:pt modelId="{B5A9DA74-E8D3-4770-9CD7-6F0A1F94BD1A}" type="pres">
      <dgm:prSet presAssocID="{132BE72A-42E9-438C-8F54-79C8FC0D4255}" presName="childNode1" presStyleLbl="bgAcc1" presStyleIdx="0" presStyleCnt="3">
        <dgm:presLayoutVars>
          <dgm:bulletEnabled val="1"/>
        </dgm:presLayoutVars>
      </dgm:prSet>
      <dgm:spPr/>
    </dgm:pt>
    <dgm:pt modelId="{F9F81AF2-0B48-4932-878F-60DC7F5C16D9}" type="pres">
      <dgm:prSet presAssocID="{132BE72A-42E9-438C-8F54-79C8FC0D4255}" presName="childNode1tx" presStyleLbl="bgAcc1" presStyleIdx="0" presStyleCnt="3">
        <dgm:presLayoutVars>
          <dgm:bulletEnabled val="1"/>
        </dgm:presLayoutVars>
      </dgm:prSet>
      <dgm:spPr/>
    </dgm:pt>
    <dgm:pt modelId="{0C124BE4-2134-48F6-98BD-53EA64ED55E1}" type="pres">
      <dgm:prSet presAssocID="{132BE72A-42E9-438C-8F54-79C8FC0D4255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1B731409-EF54-4D2E-933E-710E6CED816A}" type="pres">
      <dgm:prSet presAssocID="{132BE72A-42E9-438C-8F54-79C8FC0D4255}" presName="connSite1" presStyleCnt="0"/>
      <dgm:spPr/>
    </dgm:pt>
    <dgm:pt modelId="{CCDCE317-51D8-4EAD-ABB0-D129318159AB}" type="pres">
      <dgm:prSet presAssocID="{95828E7B-5E48-40E0-857D-5C629DC690EC}" presName="Name9" presStyleLbl="sibTrans2D1" presStyleIdx="0" presStyleCnt="2"/>
      <dgm:spPr/>
    </dgm:pt>
    <dgm:pt modelId="{1690B658-3708-4C6D-BA64-D95BAA4DA732}" type="pres">
      <dgm:prSet presAssocID="{D2F4CFD6-4DE4-4D48-A188-39FB2041EF4D}" presName="composite2" presStyleCnt="0"/>
      <dgm:spPr/>
    </dgm:pt>
    <dgm:pt modelId="{6F917A14-3ACB-4BD2-875A-0BCECB9ED626}" type="pres">
      <dgm:prSet presAssocID="{D2F4CFD6-4DE4-4D48-A188-39FB2041EF4D}" presName="dummyNode2" presStyleLbl="node1" presStyleIdx="0" presStyleCnt="3"/>
      <dgm:spPr/>
    </dgm:pt>
    <dgm:pt modelId="{BA8114AB-5B76-4C58-8FA0-890A82E58BCC}" type="pres">
      <dgm:prSet presAssocID="{D2F4CFD6-4DE4-4D48-A188-39FB2041EF4D}" presName="childNode2" presStyleLbl="bgAcc1" presStyleIdx="1" presStyleCnt="3">
        <dgm:presLayoutVars>
          <dgm:bulletEnabled val="1"/>
        </dgm:presLayoutVars>
      </dgm:prSet>
      <dgm:spPr/>
    </dgm:pt>
    <dgm:pt modelId="{4FBD7451-27B9-4961-83EC-21BBC7614F2D}" type="pres">
      <dgm:prSet presAssocID="{D2F4CFD6-4DE4-4D48-A188-39FB2041EF4D}" presName="childNode2tx" presStyleLbl="bgAcc1" presStyleIdx="1" presStyleCnt="3">
        <dgm:presLayoutVars>
          <dgm:bulletEnabled val="1"/>
        </dgm:presLayoutVars>
      </dgm:prSet>
      <dgm:spPr/>
    </dgm:pt>
    <dgm:pt modelId="{153E5C9B-3A54-450C-B86F-E95D7F976D2C}" type="pres">
      <dgm:prSet presAssocID="{D2F4CFD6-4DE4-4D48-A188-39FB2041EF4D}" presName="parentNode2" presStyleLbl="node1" presStyleIdx="1" presStyleCnt="3" custLinFactNeighborX="138" custLinFactNeighborY="-10153">
        <dgm:presLayoutVars>
          <dgm:chMax val="0"/>
          <dgm:bulletEnabled val="1"/>
        </dgm:presLayoutVars>
      </dgm:prSet>
      <dgm:spPr/>
    </dgm:pt>
    <dgm:pt modelId="{6A81DD3B-409A-41C8-9662-1D87A115683E}" type="pres">
      <dgm:prSet presAssocID="{D2F4CFD6-4DE4-4D48-A188-39FB2041EF4D}" presName="connSite2" presStyleCnt="0"/>
      <dgm:spPr/>
    </dgm:pt>
    <dgm:pt modelId="{51E7439B-77F3-4B95-82E5-8561DA3A2B3A}" type="pres">
      <dgm:prSet presAssocID="{FBA2A7EA-483A-490F-8314-2843FB82EE3E}" presName="Name18" presStyleLbl="sibTrans2D1" presStyleIdx="1" presStyleCnt="2"/>
      <dgm:spPr/>
    </dgm:pt>
    <dgm:pt modelId="{794DC4F3-B39B-4935-A356-9F146DE3D653}" type="pres">
      <dgm:prSet presAssocID="{1990773C-8401-4156-AB77-D630A21BBD40}" presName="composite1" presStyleCnt="0"/>
      <dgm:spPr/>
    </dgm:pt>
    <dgm:pt modelId="{27EBE4EF-5E3B-4913-8B1E-63024CC4EA4E}" type="pres">
      <dgm:prSet presAssocID="{1990773C-8401-4156-AB77-D630A21BBD40}" presName="dummyNode1" presStyleLbl="node1" presStyleIdx="1" presStyleCnt="3"/>
      <dgm:spPr/>
    </dgm:pt>
    <dgm:pt modelId="{A7C78A85-3DFA-4B0E-BC6E-DAE354E7EF20}" type="pres">
      <dgm:prSet presAssocID="{1990773C-8401-4156-AB77-D630A21BBD40}" presName="childNode1" presStyleLbl="bgAcc1" presStyleIdx="2" presStyleCnt="3" custLinFactNeighborX="-788" custLinFactNeighborY="-316">
        <dgm:presLayoutVars>
          <dgm:bulletEnabled val="1"/>
        </dgm:presLayoutVars>
      </dgm:prSet>
      <dgm:spPr/>
    </dgm:pt>
    <dgm:pt modelId="{34A13F7F-1093-4DF9-9792-0B589B112BA1}" type="pres">
      <dgm:prSet presAssocID="{1990773C-8401-4156-AB77-D630A21BBD40}" presName="childNode1tx" presStyleLbl="bgAcc1" presStyleIdx="2" presStyleCnt="3">
        <dgm:presLayoutVars>
          <dgm:bulletEnabled val="1"/>
        </dgm:presLayoutVars>
      </dgm:prSet>
      <dgm:spPr/>
    </dgm:pt>
    <dgm:pt modelId="{AD48D25A-1A89-4456-9720-30098E37E797}" type="pres">
      <dgm:prSet presAssocID="{1990773C-8401-4156-AB77-D630A21BBD40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1DEF2A80-0C35-4CAD-999E-47979AAE2BD5}" type="pres">
      <dgm:prSet presAssocID="{1990773C-8401-4156-AB77-D630A21BBD40}" presName="connSite1" presStyleCnt="0"/>
      <dgm:spPr/>
    </dgm:pt>
  </dgm:ptLst>
  <dgm:cxnLst>
    <dgm:cxn modelId="{3A3C0708-3307-4488-B698-49DF966B3DF4}" type="presOf" srcId="{F48F1551-F689-43B4-B020-192461064D83}" destId="{6530A8A0-0BC6-4DAA-9152-33C606857198}" srcOrd="0" destOrd="0" presId="urn:microsoft.com/office/officeart/2005/8/layout/hProcess4"/>
    <dgm:cxn modelId="{70E8D70C-BF08-47AE-80AF-0FA795B8DB3F}" type="presOf" srcId="{1990773C-8401-4156-AB77-D630A21BBD40}" destId="{AD48D25A-1A89-4456-9720-30098E37E797}" srcOrd="0" destOrd="0" presId="urn:microsoft.com/office/officeart/2005/8/layout/hProcess4"/>
    <dgm:cxn modelId="{73F61A1A-5686-49D5-8F7A-72EF71BD8EE6}" type="presOf" srcId="{51B4B87D-CE6A-411E-B9A7-B3AD524EADBC}" destId="{F9F81AF2-0B48-4932-878F-60DC7F5C16D9}" srcOrd="1" destOrd="0" presId="urn:microsoft.com/office/officeart/2005/8/layout/hProcess4"/>
    <dgm:cxn modelId="{8BE96E1A-7325-4ADB-A5B2-959990C0A80B}" srcId="{1990773C-8401-4156-AB77-D630A21BBD40}" destId="{4DE25018-A93A-4B0F-8A14-37032ACAAE04}" srcOrd="2" destOrd="0" parTransId="{E915FDF8-4CF2-45E0-B860-04BBA1F9BD2D}" sibTransId="{60111E6B-9618-48F0-8E2D-B3FEE52CBFA9}"/>
    <dgm:cxn modelId="{B98C981E-EEAB-4B45-9BF7-70EFBC7581E7}" srcId="{132BE72A-42E9-438C-8F54-79C8FC0D4255}" destId="{51B4B87D-CE6A-411E-B9A7-B3AD524EADBC}" srcOrd="0" destOrd="0" parTransId="{479FAAE9-CBCC-4C41-BE1B-D9E946A7B073}" sibTransId="{5F42F578-BD03-4BE0-986B-8373F6B8C091}"/>
    <dgm:cxn modelId="{718CD321-D475-4FB7-85F7-6977484D8AD5}" type="presOf" srcId="{C3A95D60-14C4-459F-A3FA-22B568F90466}" destId="{BA8114AB-5B76-4C58-8FA0-890A82E58BCC}" srcOrd="0" destOrd="1" presId="urn:microsoft.com/office/officeart/2005/8/layout/hProcess4"/>
    <dgm:cxn modelId="{9D39AD3E-3DCC-44C3-866D-BFA86514AA59}" srcId="{1990773C-8401-4156-AB77-D630A21BBD40}" destId="{527F1E36-E3ED-4DCE-A83C-7EFA2A64F8F4}" srcOrd="1" destOrd="0" parTransId="{E1FA8D67-590A-41F7-89E1-C9DFD9A4E528}" sibTransId="{B304B5F0-DC6E-4FF0-8477-2994C60F0E22}"/>
    <dgm:cxn modelId="{C998D13F-22B0-4549-9DE9-297970CBC4FE}" type="presOf" srcId="{6B1D6CDC-46AE-4B46-8327-0289BEF943C1}" destId="{B5A9DA74-E8D3-4770-9CD7-6F0A1F94BD1A}" srcOrd="0" destOrd="2" presId="urn:microsoft.com/office/officeart/2005/8/layout/hProcess4"/>
    <dgm:cxn modelId="{9ADF7C42-B714-410A-9E9D-827DCD1C8DFD}" type="presOf" srcId="{B919621F-08C9-4996-BB4B-20B058BB9C04}" destId="{BA8114AB-5B76-4C58-8FA0-890A82E58BCC}" srcOrd="0" destOrd="0" presId="urn:microsoft.com/office/officeart/2005/8/layout/hProcess4"/>
    <dgm:cxn modelId="{BAC05046-6B16-4DB1-AE4D-F79E519CB28C}" type="presOf" srcId="{4DE25018-A93A-4B0F-8A14-37032ACAAE04}" destId="{A7C78A85-3DFA-4B0E-BC6E-DAE354E7EF20}" srcOrd="0" destOrd="2" presId="urn:microsoft.com/office/officeart/2005/8/layout/hProcess4"/>
    <dgm:cxn modelId="{D528B946-B519-4EED-B8CB-D2D51375B065}" type="presOf" srcId="{132BE72A-42E9-438C-8F54-79C8FC0D4255}" destId="{0C124BE4-2134-48F6-98BD-53EA64ED55E1}" srcOrd="0" destOrd="0" presId="urn:microsoft.com/office/officeart/2005/8/layout/hProcess4"/>
    <dgm:cxn modelId="{611AAD69-1298-48EC-A641-004D196107B0}" srcId="{F48F1551-F689-43B4-B020-192461064D83}" destId="{1990773C-8401-4156-AB77-D630A21BBD40}" srcOrd="2" destOrd="0" parTransId="{B12E2C2D-E54F-43BF-8946-C87DF0B664D9}" sibTransId="{3C377F9A-E3FF-47DC-B8D1-8508E319D7A1}"/>
    <dgm:cxn modelId="{4D09B473-3C1C-4266-AE65-EC9CAFBDF592}" srcId="{1990773C-8401-4156-AB77-D630A21BBD40}" destId="{768E03F1-C45F-4F70-9EDD-D38B7EE17522}" srcOrd="0" destOrd="0" parTransId="{FCD9FA54-C223-4562-82AB-EC3DA4250892}" sibTransId="{B0E298C0-5AD1-4670-9572-B564DE616C10}"/>
    <dgm:cxn modelId="{A4DD2985-B5BA-4596-BCD7-F422B989D815}" srcId="{1990773C-8401-4156-AB77-D630A21BBD40}" destId="{CC931162-3B97-431B-BB0E-382905B7A02F}" srcOrd="3" destOrd="0" parTransId="{9AE966A3-9F27-4755-918B-1B2377517456}" sibTransId="{1C476F5E-E558-4B12-B9A6-0F2CE5779F4A}"/>
    <dgm:cxn modelId="{3C9AFA87-B04D-4E27-B64A-2902E1ACAC7B}" type="presOf" srcId="{6B1D6CDC-46AE-4B46-8327-0289BEF943C1}" destId="{F9F81AF2-0B48-4932-878F-60DC7F5C16D9}" srcOrd="1" destOrd="2" presId="urn:microsoft.com/office/officeart/2005/8/layout/hProcess4"/>
    <dgm:cxn modelId="{FCE4688F-1600-4DD3-8F81-6D3D69DE38C2}" type="presOf" srcId="{FBA2A7EA-483A-490F-8314-2843FB82EE3E}" destId="{51E7439B-77F3-4B95-82E5-8561DA3A2B3A}" srcOrd="0" destOrd="0" presId="urn:microsoft.com/office/officeart/2005/8/layout/hProcess4"/>
    <dgm:cxn modelId="{8EC13C90-4219-4285-A3BE-8F6D7E0F3F4C}" type="presOf" srcId="{4DE25018-A93A-4B0F-8A14-37032ACAAE04}" destId="{34A13F7F-1093-4DF9-9792-0B589B112BA1}" srcOrd="1" destOrd="2" presId="urn:microsoft.com/office/officeart/2005/8/layout/hProcess4"/>
    <dgm:cxn modelId="{C6C9CE94-13AA-4183-96ED-68ECA0E8349F}" type="presOf" srcId="{B919621F-08C9-4996-BB4B-20B058BB9C04}" destId="{4FBD7451-27B9-4961-83EC-21BBC7614F2D}" srcOrd="1" destOrd="0" presId="urn:microsoft.com/office/officeart/2005/8/layout/hProcess4"/>
    <dgm:cxn modelId="{85DCB49C-93CC-4381-A044-AE7370C7C5C4}" srcId="{F48F1551-F689-43B4-B020-192461064D83}" destId="{D2F4CFD6-4DE4-4D48-A188-39FB2041EF4D}" srcOrd="1" destOrd="0" parTransId="{1685FF45-4A35-47D8-9A0D-D89F7F2706EB}" sibTransId="{FBA2A7EA-483A-490F-8314-2843FB82EE3E}"/>
    <dgm:cxn modelId="{F3952FA4-54B3-4158-8FE8-450FA8010CAE}" type="presOf" srcId="{51B4B87D-CE6A-411E-B9A7-B3AD524EADBC}" destId="{B5A9DA74-E8D3-4770-9CD7-6F0A1F94BD1A}" srcOrd="0" destOrd="0" presId="urn:microsoft.com/office/officeart/2005/8/layout/hProcess4"/>
    <dgm:cxn modelId="{D2C342A8-0F1E-4A72-B28C-ABA579575C50}" type="presOf" srcId="{768E03F1-C45F-4F70-9EDD-D38B7EE17522}" destId="{A7C78A85-3DFA-4B0E-BC6E-DAE354E7EF20}" srcOrd="0" destOrd="0" presId="urn:microsoft.com/office/officeart/2005/8/layout/hProcess4"/>
    <dgm:cxn modelId="{A2A621A9-A9DB-4BCE-BF11-DCDE90629954}" srcId="{132BE72A-42E9-438C-8F54-79C8FC0D4255}" destId="{D33D1A20-31A3-4073-BF5D-0617CA3A3866}" srcOrd="1" destOrd="0" parTransId="{826B90D7-5285-4197-B8DA-BECBEABE2783}" sibTransId="{8966EBF9-3C3E-4EEE-8974-2E1512BC083F}"/>
    <dgm:cxn modelId="{19E1E0AA-C116-4543-9AE7-7DC1F09B325C}" srcId="{F48F1551-F689-43B4-B020-192461064D83}" destId="{132BE72A-42E9-438C-8F54-79C8FC0D4255}" srcOrd="0" destOrd="0" parTransId="{752F37F0-6548-48C3-93B8-D6AD3AEE475C}" sibTransId="{95828E7B-5E48-40E0-857D-5C629DC690EC}"/>
    <dgm:cxn modelId="{906334B4-CFB6-4F52-951A-C27C90A26697}" type="presOf" srcId="{527F1E36-E3ED-4DCE-A83C-7EFA2A64F8F4}" destId="{A7C78A85-3DFA-4B0E-BC6E-DAE354E7EF20}" srcOrd="0" destOrd="1" presId="urn:microsoft.com/office/officeart/2005/8/layout/hProcess4"/>
    <dgm:cxn modelId="{A52DE5B5-3B7F-43D9-B17A-EA7D89B1BCFD}" type="presOf" srcId="{D2F4CFD6-4DE4-4D48-A188-39FB2041EF4D}" destId="{153E5C9B-3A54-450C-B86F-E95D7F976D2C}" srcOrd="0" destOrd="0" presId="urn:microsoft.com/office/officeart/2005/8/layout/hProcess4"/>
    <dgm:cxn modelId="{E92440BA-E1D9-4278-BDC0-9E4E153CE847}" type="presOf" srcId="{CC931162-3B97-431B-BB0E-382905B7A02F}" destId="{34A13F7F-1093-4DF9-9792-0B589B112BA1}" srcOrd="1" destOrd="3" presId="urn:microsoft.com/office/officeart/2005/8/layout/hProcess4"/>
    <dgm:cxn modelId="{66C8B2C0-B2E2-4D19-BB33-0D1B95D43365}" type="presOf" srcId="{527F1E36-E3ED-4DCE-A83C-7EFA2A64F8F4}" destId="{34A13F7F-1093-4DF9-9792-0B589B112BA1}" srcOrd="1" destOrd="1" presId="urn:microsoft.com/office/officeart/2005/8/layout/hProcess4"/>
    <dgm:cxn modelId="{A79A7AC5-4D3C-4F4D-AE27-D14512432769}" srcId="{D2F4CFD6-4DE4-4D48-A188-39FB2041EF4D}" destId="{B919621F-08C9-4996-BB4B-20B058BB9C04}" srcOrd="0" destOrd="0" parTransId="{81F9D335-5F23-4D58-B651-B9ABC5E55A53}" sibTransId="{7224E11A-C53E-478C-9215-93557B00491F}"/>
    <dgm:cxn modelId="{C2D3CDC6-227A-452C-AC1C-F222992AD98B}" srcId="{D2F4CFD6-4DE4-4D48-A188-39FB2041EF4D}" destId="{C3A95D60-14C4-459F-A3FA-22B568F90466}" srcOrd="1" destOrd="0" parTransId="{FC907073-3F44-4335-9454-0B681D73BCAA}" sibTransId="{00EF11DB-DC04-4423-8C50-6A9567918449}"/>
    <dgm:cxn modelId="{A1D526CA-7EE6-4984-B0EB-AAE28BB53C4F}" type="presOf" srcId="{95828E7B-5E48-40E0-857D-5C629DC690EC}" destId="{CCDCE317-51D8-4EAD-ABB0-D129318159AB}" srcOrd="0" destOrd="0" presId="urn:microsoft.com/office/officeart/2005/8/layout/hProcess4"/>
    <dgm:cxn modelId="{5520E6CF-8DDB-4349-B1D7-F82ACDCCAD2E}" type="presOf" srcId="{D33D1A20-31A3-4073-BF5D-0617CA3A3866}" destId="{B5A9DA74-E8D3-4770-9CD7-6F0A1F94BD1A}" srcOrd="0" destOrd="1" presId="urn:microsoft.com/office/officeart/2005/8/layout/hProcess4"/>
    <dgm:cxn modelId="{B1912AD1-0AC8-419D-ACD8-94B8265A6404}" type="presOf" srcId="{CC931162-3B97-431B-BB0E-382905B7A02F}" destId="{A7C78A85-3DFA-4B0E-BC6E-DAE354E7EF20}" srcOrd="0" destOrd="3" presId="urn:microsoft.com/office/officeart/2005/8/layout/hProcess4"/>
    <dgm:cxn modelId="{0B7ED5D1-E33F-4829-B75C-8D5E6DDD5D72}" type="presOf" srcId="{768E03F1-C45F-4F70-9EDD-D38B7EE17522}" destId="{34A13F7F-1093-4DF9-9792-0B589B112BA1}" srcOrd="1" destOrd="0" presId="urn:microsoft.com/office/officeart/2005/8/layout/hProcess4"/>
    <dgm:cxn modelId="{27C643E8-965A-4A91-BD2B-F81AC2656F8E}" srcId="{132BE72A-42E9-438C-8F54-79C8FC0D4255}" destId="{6B1D6CDC-46AE-4B46-8327-0289BEF943C1}" srcOrd="2" destOrd="0" parTransId="{468A8309-B656-4F05-A609-72B006215A75}" sibTransId="{A7E7EB39-09A0-4F0A-8FC9-78D208A546F7}"/>
    <dgm:cxn modelId="{F737EFF0-C72F-4FB5-9EFF-1D6C6CB95656}" type="presOf" srcId="{C3A95D60-14C4-459F-A3FA-22B568F90466}" destId="{4FBD7451-27B9-4961-83EC-21BBC7614F2D}" srcOrd="1" destOrd="1" presId="urn:microsoft.com/office/officeart/2005/8/layout/hProcess4"/>
    <dgm:cxn modelId="{1080C1F3-E7CA-49B3-834F-4CB77133B33A}" type="presOf" srcId="{D33D1A20-31A3-4073-BF5D-0617CA3A3866}" destId="{F9F81AF2-0B48-4932-878F-60DC7F5C16D9}" srcOrd="1" destOrd="1" presId="urn:microsoft.com/office/officeart/2005/8/layout/hProcess4"/>
    <dgm:cxn modelId="{68A99AEE-46BD-4412-95D5-84879D3BE86A}" type="presParOf" srcId="{6530A8A0-0BC6-4DAA-9152-33C606857198}" destId="{D47BD4E1-890E-455C-A1E7-49E95BCB723B}" srcOrd="0" destOrd="0" presId="urn:microsoft.com/office/officeart/2005/8/layout/hProcess4"/>
    <dgm:cxn modelId="{9B83DE2E-71E6-4822-A005-E9E4094FA134}" type="presParOf" srcId="{6530A8A0-0BC6-4DAA-9152-33C606857198}" destId="{17E86378-D08C-444C-832F-77D4C2290D2D}" srcOrd="1" destOrd="0" presId="urn:microsoft.com/office/officeart/2005/8/layout/hProcess4"/>
    <dgm:cxn modelId="{279A10DA-B1D5-4DC0-B0CE-0074B8DA0A65}" type="presParOf" srcId="{6530A8A0-0BC6-4DAA-9152-33C606857198}" destId="{95497F0A-C31F-48AE-88E4-89970FB69050}" srcOrd="2" destOrd="0" presId="urn:microsoft.com/office/officeart/2005/8/layout/hProcess4"/>
    <dgm:cxn modelId="{E224793C-1E4E-4FAF-953D-E3CE5A7A5D6E}" type="presParOf" srcId="{95497F0A-C31F-48AE-88E4-89970FB69050}" destId="{3B11002A-4176-4BDA-95E9-ABF91CC0024B}" srcOrd="0" destOrd="0" presId="urn:microsoft.com/office/officeart/2005/8/layout/hProcess4"/>
    <dgm:cxn modelId="{186CB1EA-36C9-48EA-89BB-27D557E0FBED}" type="presParOf" srcId="{3B11002A-4176-4BDA-95E9-ABF91CC0024B}" destId="{AF936919-E4AF-47EB-93A6-27662847BCFE}" srcOrd="0" destOrd="0" presId="urn:microsoft.com/office/officeart/2005/8/layout/hProcess4"/>
    <dgm:cxn modelId="{D3A51E9C-E514-405B-8AA2-835A083F7D68}" type="presParOf" srcId="{3B11002A-4176-4BDA-95E9-ABF91CC0024B}" destId="{B5A9DA74-E8D3-4770-9CD7-6F0A1F94BD1A}" srcOrd="1" destOrd="0" presId="urn:microsoft.com/office/officeart/2005/8/layout/hProcess4"/>
    <dgm:cxn modelId="{6B1744E1-3D30-4CB3-9D07-566DED722586}" type="presParOf" srcId="{3B11002A-4176-4BDA-95E9-ABF91CC0024B}" destId="{F9F81AF2-0B48-4932-878F-60DC7F5C16D9}" srcOrd="2" destOrd="0" presId="urn:microsoft.com/office/officeart/2005/8/layout/hProcess4"/>
    <dgm:cxn modelId="{EA77E95F-1484-4482-8DB9-1012D2434DD3}" type="presParOf" srcId="{3B11002A-4176-4BDA-95E9-ABF91CC0024B}" destId="{0C124BE4-2134-48F6-98BD-53EA64ED55E1}" srcOrd="3" destOrd="0" presId="urn:microsoft.com/office/officeart/2005/8/layout/hProcess4"/>
    <dgm:cxn modelId="{92ABE2B7-4122-4B2F-A51E-AAA8A16C5B7F}" type="presParOf" srcId="{3B11002A-4176-4BDA-95E9-ABF91CC0024B}" destId="{1B731409-EF54-4D2E-933E-710E6CED816A}" srcOrd="4" destOrd="0" presId="urn:microsoft.com/office/officeart/2005/8/layout/hProcess4"/>
    <dgm:cxn modelId="{2904A91F-4C11-4B53-BCA5-4BCFEF06243E}" type="presParOf" srcId="{95497F0A-C31F-48AE-88E4-89970FB69050}" destId="{CCDCE317-51D8-4EAD-ABB0-D129318159AB}" srcOrd="1" destOrd="0" presId="urn:microsoft.com/office/officeart/2005/8/layout/hProcess4"/>
    <dgm:cxn modelId="{C9D7CA23-057B-4988-9965-78406854293A}" type="presParOf" srcId="{95497F0A-C31F-48AE-88E4-89970FB69050}" destId="{1690B658-3708-4C6D-BA64-D95BAA4DA732}" srcOrd="2" destOrd="0" presId="urn:microsoft.com/office/officeart/2005/8/layout/hProcess4"/>
    <dgm:cxn modelId="{6BA59E0C-421C-4CED-AF3A-FC96EA52AC78}" type="presParOf" srcId="{1690B658-3708-4C6D-BA64-D95BAA4DA732}" destId="{6F917A14-3ACB-4BD2-875A-0BCECB9ED626}" srcOrd="0" destOrd="0" presId="urn:microsoft.com/office/officeart/2005/8/layout/hProcess4"/>
    <dgm:cxn modelId="{F21C7FAF-5817-445D-8739-0B6EEF818D43}" type="presParOf" srcId="{1690B658-3708-4C6D-BA64-D95BAA4DA732}" destId="{BA8114AB-5B76-4C58-8FA0-890A82E58BCC}" srcOrd="1" destOrd="0" presId="urn:microsoft.com/office/officeart/2005/8/layout/hProcess4"/>
    <dgm:cxn modelId="{10C517DC-D12B-4275-A725-DF8F1260CB4A}" type="presParOf" srcId="{1690B658-3708-4C6D-BA64-D95BAA4DA732}" destId="{4FBD7451-27B9-4961-83EC-21BBC7614F2D}" srcOrd="2" destOrd="0" presId="urn:microsoft.com/office/officeart/2005/8/layout/hProcess4"/>
    <dgm:cxn modelId="{0FF36CD0-A03D-4C3B-BD83-415F0CF022E1}" type="presParOf" srcId="{1690B658-3708-4C6D-BA64-D95BAA4DA732}" destId="{153E5C9B-3A54-450C-B86F-E95D7F976D2C}" srcOrd="3" destOrd="0" presId="urn:microsoft.com/office/officeart/2005/8/layout/hProcess4"/>
    <dgm:cxn modelId="{9BC21832-36AB-44D6-BF5F-43DAE065ABD1}" type="presParOf" srcId="{1690B658-3708-4C6D-BA64-D95BAA4DA732}" destId="{6A81DD3B-409A-41C8-9662-1D87A115683E}" srcOrd="4" destOrd="0" presId="urn:microsoft.com/office/officeart/2005/8/layout/hProcess4"/>
    <dgm:cxn modelId="{95E019FD-E01A-4E3F-AD20-B8DC41A31B52}" type="presParOf" srcId="{95497F0A-C31F-48AE-88E4-89970FB69050}" destId="{51E7439B-77F3-4B95-82E5-8561DA3A2B3A}" srcOrd="3" destOrd="0" presId="urn:microsoft.com/office/officeart/2005/8/layout/hProcess4"/>
    <dgm:cxn modelId="{AF3C96EE-F158-4CC9-83A7-EED6269F9983}" type="presParOf" srcId="{95497F0A-C31F-48AE-88E4-89970FB69050}" destId="{794DC4F3-B39B-4935-A356-9F146DE3D653}" srcOrd="4" destOrd="0" presId="urn:microsoft.com/office/officeart/2005/8/layout/hProcess4"/>
    <dgm:cxn modelId="{B4B3D345-3C81-42D2-B78B-49B373BC5B2B}" type="presParOf" srcId="{794DC4F3-B39B-4935-A356-9F146DE3D653}" destId="{27EBE4EF-5E3B-4913-8B1E-63024CC4EA4E}" srcOrd="0" destOrd="0" presId="urn:microsoft.com/office/officeart/2005/8/layout/hProcess4"/>
    <dgm:cxn modelId="{7B8EBC0D-E1DD-4198-86A5-28509E11B88B}" type="presParOf" srcId="{794DC4F3-B39B-4935-A356-9F146DE3D653}" destId="{A7C78A85-3DFA-4B0E-BC6E-DAE354E7EF20}" srcOrd="1" destOrd="0" presId="urn:microsoft.com/office/officeart/2005/8/layout/hProcess4"/>
    <dgm:cxn modelId="{02D82B3E-34DC-483E-B3E8-155D4F1164E7}" type="presParOf" srcId="{794DC4F3-B39B-4935-A356-9F146DE3D653}" destId="{34A13F7F-1093-4DF9-9792-0B589B112BA1}" srcOrd="2" destOrd="0" presId="urn:microsoft.com/office/officeart/2005/8/layout/hProcess4"/>
    <dgm:cxn modelId="{799C761E-EA04-4D5B-B3F9-5F6726D5347E}" type="presParOf" srcId="{794DC4F3-B39B-4935-A356-9F146DE3D653}" destId="{AD48D25A-1A89-4456-9720-30098E37E797}" srcOrd="3" destOrd="0" presId="urn:microsoft.com/office/officeart/2005/8/layout/hProcess4"/>
    <dgm:cxn modelId="{259D57B7-CACB-4940-AEC2-2D8886933095}" type="presParOf" srcId="{794DC4F3-B39B-4935-A356-9F146DE3D653}" destId="{1DEF2A80-0C35-4CAD-999E-47979AAE2BD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9DA74-E8D3-4770-9CD7-6F0A1F94BD1A}">
      <dsp:nvSpPr>
        <dsp:cNvPr id="0" name=""/>
        <dsp:cNvSpPr/>
      </dsp:nvSpPr>
      <dsp:spPr>
        <a:xfrm>
          <a:off x="644080" y="787866"/>
          <a:ext cx="1835543" cy="151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1993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FBO – Roman Catholic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Support from German Catholic community</a:t>
          </a:r>
        </a:p>
      </dsp:txBody>
      <dsp:txXfrm>
        <a:off x="678920" y="822706"/>
        <a:ext cx="1765863" cy="1119844"/>
      </dsp:txXfrm>
    </dsp:sp>
    <dsp:sp modelId="{CCDCE317-51D8-4EAD-ABB0-D129318159AB}">
      <dsp:nvSpPr>
        <dsp:cNvPr id="0" name=""/>
        <dsp:cNvSpPr/>
      </dsp:nvSpPr>
      <dsp:spPr>
        <a:xfrm>
          <a:off x="1643113" y="1031733"/>
          <a:ext cx="2196673" cy="2196673"/>
        </a:xfrm>
        <a:prstGeom prst="leftCircularArrow">
          <a:avLst>
            <a:gd name="adj1" fmla="val 3934"/>
            <a:gd name="adj2" fmla="val 493192"/>
            <a:gd name="adj3" fmla="val 2268703"/>
            <a:gd name="adj4" fmla="val 9024489"/>
            <a:gd name="adj5" fmla="val 45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24BE4-2134-48F6-98BD-53EA64ED55E1}">
      <dsp:nvSpPr>
        <dsp:cNvPr id="0" name=""/>
        <dsp:cNvSpPr/>
      </dsp:nvSpPr>
      <dsp:spPr>
        <a:xfrm>
          <a:off x="1051978" y="1977390"/>
          <a:ext cx="1631594" cy="648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Founded</a:t>
          </a:r>
        </a:p>
      </dsp:txBody>
      <dsp:txXfrm>
        <a:off x="1070982" y="1996394"/>
        <a:ext cx="1593586" cy="610823"/>
      </dsp:txXfrm>
    </dsp:sp>
    <dsp:sp modelId="{BA8114AB-5B76-4C58-8FA0-890A82E58BCC}">
      <dsp:nvSpPr>
        <dsp:cNvPr id="0" name=""/>
        <dsp:cNvSpPr/>
      </dsp:nvSpPr>
      <dsp:spPr>
        <a:xfrm>
          <a:off x="3095053" y="787866"/>
          <a:ext cx="1835543" cy="151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1996 NTLP (TB LAB)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2001 CDC</a:t>
          </a:r>
        </a:p>
      </dsp:txBody>
      <dsp:txXfrm>
        <a:off x="3129893" y="1147122"/>
        <a:ext cx="1765863" cy="1119844"/>
      </dsp:txXfrm>
    </dsp:sp>
    <dsp:sp modelId="{51E7439B-77F3-4B95-82E5-8561DA3A2B3A}">
      <dsp:nvSpPr>
        <dsp:cNvPr id="0" name=""/>
        <dsp:cNvSpPr/>
      </dsp:nvSpPr>
      <dsp:spPr>
        <a:xfrm>
          <a:off x="4064394" y="-229114"/>
          <a:ext cx="2413101" cy="2413101"/>
        </a:xfrm>
        <a:prstGeom prst="circularArrow">
          <a:avLst>
            <a:gd name="adj1" fmla="val 3581"/>
            <a:gd name="adj2" fmla="val 445167"/>
            <a:gd name="adj3" fmla="val 19487846"/>
            <a:gd name="adj4" fmla="val 12684035"/>
            <a:gd name="adj5" fmla="val 417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E5C9B-3A54-450C-B86F-E95D7F976D2C}">
      <dsp:nvSpPr>
        <dsp:cNvPr id="0" name=""/>
        <dsp:cNvSpPr/>
      </dsp:nvSpPr>
      <dsp:spPr>
        <a:xfrm>
          <a:off x="3505203" y="397575"/>
          <a:ext cx="1631594" cy="648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Lab support / TA  by CDC</a:t>
          </a:r>
        </a:p>
      </dsp:txBody>
      <dsp:txXfrm>
        <a:off x="3524207" y="416579"/>
        <a:ext cx="1593586" cy="610823"/>
      </dsp:txXfrm>
    </dsp:sp>
    <dsp:sp modelId="{A7C78A85-3DFA-4B0E-BC6E-DAE354E7EF20}">
      <dsp:nvSpPr>
        <dsp:cNvPr id="0" name=""/>
        <dsp:cNvSpPr/>
      </dsp:nvSpPr>
      <dsp:spPr>
        <a:xfrm>
          <a:off x="5531562" y="783082"/>
          <a:ext cx="1835543" cy="151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CDC </a:t>
          </a:r>
          <a:r>
            <a:rPr lang="en-GB" sz="1100" kern="1200" dirty="0"/>
            <a:t>Implementing Partner  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2004 – Pepfar 1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2010 – Pepfar 2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2016 – Pepfar 3 </a:t>
          </a:r>
        </a:p>
      </dsp:txBody>
      <dsp:txXfrm>
        <a:off x="5566402" y="817922"/>
        <a:ext cx="1765863" cy="1119844"/>
      </dsp:txXfrm>
    </dsp:sp>
    <dsp:sp modelId="{AD48D25A-1A89-4456-9720-30098E37E797}">
      <dsp:nvSpPr>
        <dsp:cNvPr id="0" name=""/>
        <dsp:cNvSpPr/>
      </dsp:nvSpPr>
      <dsp:spPr>
        <a:xfrm>
          <a:off x="5953925" y="1977390"/>
          <a:ext cx="1631594" cy="648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PEPFAR Funding</a:t>
          </a:r>
        </a:p>
      </dsp:txBody>
      <dsp:txXfrm>
        <a:off x="5972929" y="1996394"/>
        <a:ext cx="1593586" cy="610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6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6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8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9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4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1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06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78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106" indent="0" algn="ctr">
              <a:buNone/>
            </a:lvl2pPr>
            <a:lvl3pPr marL="914220" indent="0" algn="ctr">
              <a:buNone/>
            </a:lvl3pPr>
            <a:lvl4pPr marL="1371328" indent="0" algn="ctr">
              <a:buNone/>
            </a:lvl4pPr>
            <a:lvl5pPr marL="1828439" indent="0" algn="ctr">
              <a:buNone/>
            </a:lvl5pPr>
            <a:lvl6pPr marL="2285544" indent="0" algn="ctr">
              <a:buNone/>
            </a:lvl6pPr>
            <a:lvl7pPr marL="2742650" indent="0" algn="ctr">
              <a:buNone/>
            </a:lvl7pPr>
            <a:lvl8pPr marL="3199760" indent="0" algn="ctr">
              <a:buNone/>
            </a:lvl8pPr>
            <a:lvl9pPr marL="3656869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2/15/2022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5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6FB05-FB48-4B74-856A-8B4E35BFE455}" type="datetimeFigureOut">
              <a:rPr lang="en-GB"/>
              <a:pPr>
                <a:defRPr/>
              </a:pPr>
              <a:t>15/02/2022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8F85A-D13D-4C8B-95BF-EF35241978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12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178911"/>
            <a:ext cx="8497092" cy="462341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b="0"/>
            </a:lvl1pPr>
          </a:lstStyle>
          <a:p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641246"/>
            <a:ext cx="8496300" cy="252183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57449" y="4767264"/>
            <a:ext cx="4229894" cy="273844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23849" y="4767264"/>
            <a:ext cx="2133600" cy="273844"/>
          </a:xfrm>
          <a:prstGeom prst="rect">
            <a:avLst/>
          </a:prstGeom>
        </p:spPr>
        <p:txBody>
          <a:bodyPr anchor="b"/>
          <a:lstStyle>
            <a:lvl1pPr algn="l">
              <a:defRPr sz="1200"/>
            </a:lvl1pPr>
          </a:lstStyle>
          <a:p>
            <a:fld id="{9DC1E638-3F78-4E0D-883A-B278700C48C0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672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130" indent="0" algn="ctr">
              <a:buNone/>
            </a:lvl2pPr>
            <a:lvl3pPr marL="914265" indent="0" algn="ctr">
              <a:buNone/>
            </a:lvl3pPr>
            <a:lvl4pPr marL="1371396" indent="0" algn="ctr">
              <a:buNone/>
            </a:lvl4pPr>
            <a:lvl5pPr marL="1828529" indent="0" algn="ctr">
              <a:buNone/>
            </a:lvl5pPr>
            <a:lvl6pPr marL="2285658" indent="0" algn="ctr">
              <a:buNone/>
            </a:lvl6pPr>
            <a:lvl7pPr marL="2742788" indent="0" algn="ctr">
              <a:buNone/>
            </a:lvl7pPr>
            <a:lvl8pPr marL="3199920" indent="0" algn="ctr">
              <a:buNone/>
            </a:lvl8pPr>
            <a:lvl9pPr marL="3657052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fld id="{047E157E-8DCB-4F70-A0AF-5EB586A91DD4}" type="datetime1">
              <a:rPr lang="en-US" smtClean="0"/>
              <a:pPr/>
              <a:t>2/15/2022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5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>
              <a:solidFill>
                <a:srgbClr val="DEF5FA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rgbClr val="DEF5FA"/>
                </a:solidFill>
              </a:rPr>
              <a:pPr/>
              <a:t>‹#›</a:t>
            </a:fld>
            <a:endParaRPr lang="en-US" dirty="0">
              <a:solidFill>
                <a:srgbClr val="DEF5FA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134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>
                <a:solidFill>
                  <a:srgbClr val="464646"/>
                </a:solidFill>
              </a:rPr>
              <a:pPr/>
              <a:t>2/15/2022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E0A0-C266-4798-8C8F-B9F91E9DA3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3507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057406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en-US" smtClean="0">
                <a:solidFill>
                  <a:srgbClr val="464646"/>
                </a:solidFill>
              </a:rPr>
              <a:pPr/>
              <a:t>2/15/2022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1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fld id="{8F82E0A0-C266-4798-8C8F-B9F91E9DA3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949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3"/>
            <a:ext cx="3886200" cy="32686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55"/>
            <a:ext cx="3886200" cy="3268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>
                <a:solidFill>
                  <a:srgbClr val="464646"/>
                </a:solidFill>
              </a:rPr>
              <a:pPr/>
              <a:t>2/15/2022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82E0A0-C266-4798-8C8F-B9F91E9DA3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04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>
                <a:solidFill>
                  <a:srgbClr val="464646"/>
                </a:solidFill>
              </a:rPr>
              <a:pPr/>
              <a:t>2/15/2022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82E0A0-C266-4798-8C8F-B9F91E9DA3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5885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>
                <a:solidFill>
                  <a:srgbClr val="464646"/>
                </a:solidFill>
              </a:rPr>
              <a:pPr/>
              <a:t>2/15/2022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031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>
                <a:solidFill>
                  <a:srgbClr val="464646"/>
                </a:solidFill>
              </a:rPr>
              <a:pPr/>
              <a:t>2/15/2022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646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464646"/>
                </a:solidFill>
              </a:rPr>
              <a:pPr/>
              <a:t>‹#›</a:t>
            </a:fld>
            <a:endParaRPr lang="en-US" dirty="0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1009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en-US" smtClean="0">
                <a:solidFill>
                  <a:srgbClr val="464646"/>
                </a:solidFill>
              </a:rPr>
              <a:pPr/>
              <a:t>2/15/2022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4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41" tIns="182854" rIns="137141" bIns="91428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4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2/15/2022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9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4606EA6-EFEA-4C30-9264-4F9291A5780D}" type="datetime1">
              <a:rPr lang="en-US" smtClean="0">
                <a:solidFill>
                  <a:srgbClr val="DEF5FA"/>
                </a:solidFill>
              </a:rPr>
              <a:pPr/>
              <a:t>2/15/2022</a:t>
            </a:fld>
            <a:endParaRPr lang="en-US">
              <a:solidFill>
                <a:srgbClr val="DEF5FA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fld id="{8F82E0A0-C266-4798-8C8F-B9F91E9DA3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6"/>
            <a:ext cx="4572000" cy="273844"/>
          </a:xfrm>
        </p:spPr>
        <p:txBody>
          <a:bodyPr rtlCol="0"/>
          <a:lstStyle/>
          <a:p>
            <a:endParaRPr lang="en-US" dirty="0">
              <a:solidFill>
                <a:srgbClr val="DEF5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76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6FB05-FB48-4B74-856A-8B4E35BFE455}" type="datetimeFigureOut">
              <a:rPr lang="en-GB">
                <a:solidFill>
                  <a:srgbClr val="464646"/>
                </a:solidFill>
              </a:rPr>
              <a:pPr>
                <a:defRPr/>
              </a:pPr>
              <a:t>15/02/2022</a:t>
            </a:fld>
            <a:endParaRPr lang="en-GB" dirty="0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8F85A-D13D-4C8B-95BF-EF35241978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071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F78B-3300-4725-86F5-9BD2FB97A3F7}" type="datetimeFigureOut">
              <a:rPr lang="en-US">
                <a:solidFill>
                  <a:srgbClr val="464646"/>
                </a:solidFill>
              </a:rPr>
              <a:pPr>
                <a:defRPr/>
              </a:pPr>
              <a:t>2/15/2022</a:t>
            </a:fld>
            <a:endParaRPr lang="en-US">
              <a:solidFill>
                <a:srgbClr val="46464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AA086-D097-4E83-ADC2-571366558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654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178911"/>
            <a:ext cx="8497092" cy="462341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b="0"/>
            </a:lvl1pPr>
          </a:lstStyle>
          <a:p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641246"/>
            <a:ext cx="8496300" cy="252183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57449" y="4767264"/>
            <a:ext cx="4229894" cy="273844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endParaRPr lang="de-DE" dirty="0">
              <a:solidFill>
                <a:srgbClr val="464646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23849" y="4767264"/>
            <a:ext cx="2133600" cy="273844"/>
          </a:xfrm>
          <a:prstGeom prst="rect">
            <a:avLst/>
          </a:prstGeom>
        </p:spPr>
        <p:txBody>
          <a:bodyPr anchor="b"/>
          <a:lstStyle>
            <a:lvl1pPr algn="l">
              <a:defRPr sz="1200"/>
            </a:lvl1pPr>
          </a:lstStyle>
          <a:p>
            <a:fld id="{9DC1E638-3F78-4E0D-883A-B278700C48C0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707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057408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en-US" smtClean="0"/>
              <a:pPr/>
              <a:t>2/15/2022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1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3"/>
            <a:ext cx="3886200" cy="32686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56"/>
            <a:ext cx="3886200" cy="3268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2/15/2022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2/15/2022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/>
              <a:pPr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en-US" smtClean="0"/>
              <a:pPr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35" tIns="182845" rIns="137135" bIns="91424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9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4606EA6-EFEA-4C30-9264-4F9291A5780D}" type="datetime1">
              <a:rPr lang="en-US" smtClean="0"/>
              <a:pPr/>
              <a:t>2/15/2022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6"/>
            <a:ext cx="4572000" cy="273844"/>
          </a:xfrm>
        </p:spPr>
        <p:txBody>
          <a:bodyPr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 lIns="91424" tIns="45712" rIns="91424" bIns="45712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lIns="91424" tIns="45712" rIns="91424" bIns="45712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2/15/2022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3" y="4686156"/>
            <a:ext cx="5421083" cy="273844"/>
          </a:xfrm>
          <a:prstGeom prst="rect">
            <a:avLst/>
          </a:prstGeom>
        </p:spPr>
        <p:txBody>
          <a:bodyPr vert="horz" lIns="91424" tIns="45712" rIns="91424" bIns="45712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8"/>
            <a:ext cx="533400" cy="183357"/>
          </a:xfrm>
          <a:prstGeom prst="rect">
            <a:avLst/>
          </a:prstGeom>
        </p:spPr>
        <p:txBody>
          <a:bodyPr vert="horz" lIns="91424" tIns="45712" rIns="91424" bIns="45712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lIns="91424" tIns="45712" rIns="91424" bIns="45712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19976" indent="-319976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52" indent="-274271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0" indent="-228552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8" indent="-228552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9" indent="-228552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2701" indent="-228552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6962" indent="-228552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232" indent="-228552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496" indent="-228552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22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328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439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5544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265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6869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 lIns="91428" tIns="45714" rIns="91428" bIns="45714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lIns="91428" tIns="45714" rIns="91428" bIns="45714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>
                <a:solidFill>
                  <a:srgbClr val="464646"/>
                </a:solidFill>
              </a:rPr>
              <a:pPr/>
              <a:t>2/15/2022</a:t>
            </a:fld>
            <a:endParaRPr lang="en-US" dirty="0">
              <a:solidFill>
                <a:srgbClr val="46464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3" y="4686156"/>
            <a:ext cx="5421083" cy="273844"/>
          </a:xfrm>
          <a:prstGeom prst="rect">
            <a:avLst/>
          </a:prstGeom>
        </p:spPr>
        <p:txBody>
          <a:bodyPr vert="horz" lIns="91428" tIns="45714" rIns="91428" bIns="45714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endParaRPr lang="en-US" dirty="0">
              <a:solidFill>
                <a:srgbClr val="46464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8"/>
            <a:ext cx="533400" cy="183357"/>
          </a:xfrm>
          <a:prstGeom prst="rect">
            <a:avLst/>
          </a:prstGeom>
        </p:spPr>
        <p:txBody>
          <a:bodyPr vert="horz" lIns="91428" tIns="45714" rIns="91428" bIns="45714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fld id="{8F82E0A0-C266-4798-8C8F-B9F91E9DA3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lIns="91428" tIns="45714" rIns="91428" bIns="45714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97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19992" indent="-319992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84" indent="-274283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5" indent="-228564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indent="-228564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9" indent="-228564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2806" indent="-228564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082" indent="-228564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364" indent="-228564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642" indent="-228564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265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529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5658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2788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052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 OF FAITH BASED PROGRAMS; EDARP’S APPROACH</a:t>
            </a:r>
            <a:endParaRPr lang="en-US" sz="3600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John Motoku </a:t>
            </a:r>
            <a:r>
              <a:rPr lang="en-US" sz="1200" dirty="0"/>
              <a:t>16</a:t>
            </a:r>
            <a:r>
              <a:rPr lang="en-US" sz="1200" baseline="30000" dirty="0"/>
              <a:t>th</a:t>
            </a:r>
            <a:r>
              <a:rPr lang="en-US" sz="1200" dirty="0"/>
              <a:t> February, 2022</a:t>
            </a:r>
          </a:p>
        </p:txBody>
      </p:sp>
      <p:pic>
        <p:nvPicPr>
          <p:cNvPr id="6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Kenya PEPFA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832" y="0"/>
            <a:ext cx="13652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50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Acknowledgements</a:t>
            </a:r>
          </a:p>
        </p:txBody>
      </p:sp>
      <p:sp>
        <p:nvSpPr>
          <p:cNvPr id="91139" name="Rectangle 3"/>
          <p:cNvSpPr>
            <a:spLocks noGrp="1"/>
          </p:cNvSpPr>
          <p:nvPr>
            <p:ph idx="1"/>
          </p:nvPr>
        </p:nvSpPr>
        <p:spPr>
          <a:xfrm>
            <a:off x="533400" y="1276350"/>
            <a:ext cx="8229600" cy="3187304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PEPFAR</a:t>
            </a:r>
          </a:p>
          <a:p>
            <a:r>
              <a:rPr lang="en-US" altLang="en-US" sz="2400" dirty="0"/>
              <a:t>CDC</a:t>
            </a:r>
          </a:p>
          <a:p>
            <a:pPr eaLnBrk="1" hangingPunct="1"/>
            <a:r>
              <a:rPr lang="en-US" altLang="en-US" sz="2400" dirty="0"/>
              <a:t>MARYKNOLL FATHERS</a:t>
            </a:r>
          </a:p>
          <a:p>
            <a:pPr eaLnBrk="1" hangingPunct="1"/>
            <a:r>
              <a:rPr lang="en-US" altLang="en-US" sz="2400" dirty="0"/>
              <a:t>EASTERN DEANERY FATHERS</a:t>
            </a:r>
          </a:p>
          <a:p>
            <a:pPr eaLnBrk="1" hangingPunct="1"/>
            <a:r>
              <a:rPr lang="en-US" altLang="en-US" sz="2400" dirty="0"/>
              <a:t>GOK/NASCOP</a:t>
            </a:r>
          </a:p>
          <a:p>
            <a:pPr eaLnBrk="1" hangingPunct="1"/>
            <a:r>
              <a:rPr lang="en-US" altLang="en-US" sz="2400" dirty="0"/>
              <a:t>EDARP CLIENTS</a:t>
            </a:r>
          </a:p>
          <a:p>
            <a:pPr eaLnBrk="1" hangingPunct="1"/>
            <a:r>
              <a:rPr lang="en-US" altLang="en-US" sz="2400" dirty="0"/>
              <a:t>EDARP STAFF/CHWs</a:t>
            </a:r>
          </a:p>
        </p:txBody>
      </p:sp>
      <p:pic>
        <p:nvPicPr>
          <p:cNvPr id="11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4" y="4400550"/>
            <a:ext cx="114300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Kenya PEPFA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1" y="4026102"/>
            <a:ext cx="13652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960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6131"/>
            <a:ext cx="5791200" cy="338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Introduction</a:t>
            </a:r>
          </a:p>
          <a:p>
            <a:r>
              <a:rPr lang="en-US" sz="2600" dirty="0"/>
              <a:t>Technical Program areas</a:t>
            </a:r>
          </a:p>
          <a:p>
            <a:r>
              <a:rPr lang="en-US" sz="2600" dirty="0"/>
              <a:t>Key sustainability Initiatives </a:t>
            </a:r>
          </a:p>
          <a:p>
            <a:r>
              <a:rPr lang="en-US" sz="2600" dirty="0"/>
              <a:t>Challenges &amp; Solutions</a:t>
            </a:r>
          </a:p>
          <a:p>
            <a:r>
              <a:rPr lang="en-US" sz="2600" dirty="0"/>
              <a:t>Acknowledgments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6739"/>
            <a:ext cx="1143000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Kenya PEPFA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297" y="3943350"/>
            <a:ext cx="13652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74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110"/>
            <a:ext cx="9067800" cy="100584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3600" dirty="0"/>
              <a:t>Eastern Deanery AIDS Relief Program (EDARP)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634308"/>
              </p:ext>
            </p:extLst>
          </p:nvPr>
        </p:nvGraphicFramePr>
        <p:xfrm>
          <a:off x="457200" y="1504949"/>
          <a:ext cx="8229600" cy="3089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 descr="Kenya PEPFAR 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1" y="4026102"/>
            <a:ext cx="13652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6739"/>
            <a:ext cx="1143000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1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323851" y="-1714500"/>
            <a:ext cx="9428358" cy="6405149"/>
            <a:chOff x="323851" y="-1006409"/>
            <a:chExt cx="9428358" cy="7260608"/>
          </a:xfrm>
        </p:grpSpPr>
        <p:grpSp>
          <p:nvGrpSpPr>
            <p:cNvPr id="15" name="Gruppieren 14"/>
            <p:cNvGrpSpPr/>
            <p:nvPr/>
          </p:nvGrpSpPr>
          <p:grpSpPr>
            <a:xfrm>
              <a:off x="1248807" y="-1006409"/>
              <a:ext cx="8503402" cy="7260608"/>
              <a:chOff x="4897464" y="157019"/>
              <a:chExt cx="8059119" cy="6881258"/>
            </a:xfrm>
            <a:effectLst>
              <a:outerShdw blurRad="203200" sx="102000" sy="102000" algn="ctr" rotWithShape="0">
                <a:prstClr val="black">
                  <a:alpha val="67000"/>
                </a:prstClr>
              </a:outerShdw>
            </a:effectLst>
            <a:scene3d>
              <a:camera prst="perspectiveRelaxed" fov="3900000">
                <a:rot lat="18504904" lon="19352728" rev="2752475"/>
              </a:camera>
              <a:lightRig rig="balanced" dir="t">
                <a:rot lat="0" lon="0" rev="0"/>
              </a:lightRig>
            </a:scene3d>
          </p:grpSpPr>
          <p:sp>
            <p:nvSpPr>
              <p:cNvPr id="16" name="Rechteck 15"/>
              <p:cNvSpPr/>
              <p:nvPr/>
            </p:nvSpPr>
            <p:spPr>
              <a:xfrm>
                <a:off x="4897464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M</a:t>
                </a:r>
              </a:p>
            </p:txBody>
          </p:sp>
          <p:sp>
            <p:nvSpPr>
              <p:cNvPr id="17" name="Rechteck 16"/>
              <p:cNvSpPr/>
              <p:nvPr/>
            </p:nvSpPr>
            <p:spPr>
              <a:xfrm>
                <a:off x="6070169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I</a:t>
                </a:r>
              </a:p>
            </p:txBody>
          </p:sp>
          <p:sp>
            <p:nvSpPr>
              <p:cNvPr id="18" name="Rechteck 17"/>
              <p:cNvSpPr/>
              <p:nvPr/>
            </p:nvSpPr>
            <p:spPr>
              <a:xfrm>
                <a:off x="7242874" y="2500371"/>
                <a:ext cx="1022888" cy="102288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S</a:t>
                </a:r>
              </a:p>
            </p:txBody>
          </p:sp>
          <p:sp>
            <p:nvSpPr>
              <p:cNvPr id="19" name="Rechteck 18"/>
              <p:cNvSpPr/>
              <p:nvPr/>
            </p:nvSpPr>
            <p:spPr>
              <a:xfrm>
                <a:off x="8415579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S</a:t>
                </a:r>
              </a:p>
            </p:txBody>
          </p:sp>
          <p:sp>
            <p:nvSpPr>
              <p:cNvPr id="20" name="Rechteck 19"/>
              <p:cNvSpPr/>
              <p:nvPr/>
            </p:nvSpPr>
            <p:spPr>
              <a:xfrm>
                <a:off x="9588284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I</a:t>
                </a:r>
              </a:p>
            </p:txBody>
          </p:sp>
          <p:sp>
            <p:nvSpPr>
              <p:cNvPr id="21" name="Rechteck 20"/>
              <p:cNvSpPr/>
              <p:nvPr/>
            </p:nvSpPr>
            <p:spPr>
              <a:xfrm>
                <a:off x="10760989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O</a:t>
                </a:r>
              </a:p>
            </p:txBody>
          </p:sp>
          <p:sp>
            <p:nvSpPr>
              <p:cNvPr id="22" name="Rechteck 21"/>
              <p:cNvSpPr/>
              <p:nvPr/>
            </p:nvSpPr>
            <p:spPr>
              <a:xfrm>
                <a:off x="11933695" y="2500371"/>
                <a:ext cx="1022888" cy="1022888"/>
              </a:xfrm>
              <a:prstGeom prst="rect">
                <a:avLst/>
              </a:prstGeom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N</a:t>
                </a:r>
              </a:p>
            </p:txBody>
          </p:sp>
          <p:sp>
            <p:nvSpPr>
              <p:cNvPr id="23" name="Rechteck 22"/>
              <p:cNvSpPr/>
              <p:nvPr/>
            </p:nvSpPr>
            <p:spPr>
              <a:xfrm>
                <a:off x="7232549" y="157019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V</a:t>
                </a:r>
              </a:p>
            </p:txBody>
          </p:sp>
          <p:sp>
            <p:nvSpPr>
              <p:cNvPr id="24" name="Rechteck 23"/>
              <p:cNvSpPr/>
              <p:nvPr/>
            </p:nvSpPr>
            <p:spPr>
              <a:xfrm>
                <a:off x="7232549" y="1310093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I</a:t>
                </a:r>
              </a:p>
            </p:txBody>
          </p:sp>
          <p:sp>
            <p:nvSpPr>
              <p:cNvPr id="25" name="Rechteck 24"/>
              <p:cNvSpPr/>
              <p:nvPr/>
            </p:nvSpPr>
            <p:spPr>
              <a:xfrm>
                <a:off x="7232549" y="3687540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noProof="1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i</a:t>
                </a:r>
              </a:p>
            </p:txBody>
          </p:sp>
          <p:sp>
            <p:nvSpPr>
              <p:cNvPr id="26" name="Rechteck 25"/>
              <p:cNvSpPr/>
              <p:nvPr/>
            </p:nvSpPr>
            <p:spPr>
              <a:xfrm>
                <a:off x="7232549" y="4862314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O</a:t>
                </a:r>
              </a:p>
            </p:txBody>
          </p:sp>
          <p:sp>
            <p:nvSpPr>
              <p:cNvPr id="27" name="Rechteck 26"/>
              <p:cNvSpPr/>
              <p:nvPr/>
            </p:nvSpPr>
            <p:spPr>
              <a:xfrm>
                <a:off x="7232549" y="6015389"/>
                <a:ext cx="1022888" cy="10228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381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0" rIns="72000" bIns="72000" rtlCol="0" anchor="ctr">
                <a:sp3d extrusionH="50800"/>
              </a:bodyPr>
              <a:lstStyle/>
              <a:p>
                <a:pPr algn="ctr"/>
                <a:r>
                  <a:rPr lang="en-US" sz="8000" dirty="0">
                    <a:effectLst>
                      <a:outerShdw blurRad="177800" sx="102000" sy="102000" algn="ctr" rotWithShape="0">
                        <a:prstClr val="black">
                          <a:alpha val="69000"/>
                        </a:prstClr>
                      </a:outerShdw>
                    </a:effectLst>
                    <a:latin typeface="Bebas Neue" panose="020B0606020202050201" pitchFamily="34" charset="0"/>
                  </a:rPr>
                  <a:t>N</a:t>
                </a:r>
              </a:p>
            </p:txBody>
          </p:sp>
        </p:grpSp>
        <p:sp>
          <p:nvSpPr>
            <p:cNvPr id="28" name="Rechteck 27"/>
            <p:cNvSpPr/>
            <p:nvPr/>
          </p:nvSpPr>
          <p:spPr>
            <a:xfrm>
              <a:off x="323851" y="4289142"/>
              <a:ext cx="4476750" cy="1464144"/>
            </a:xfrm>
            <a:prstGeom prst="rect">
              <a:avLst/>
            </a:prstGeom>
          </p:spPr>
          <p:txBody>
            <a:bodyPr wrap="square" lIns="0" tIns="0" rIns="180000" bIns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en-US" sz="3200" dirty="0">
                  <a:solidFill>
                    <a:schemeClr val="accent1"/>
                  </a:solidFill>
                </a:rPr>
                <a:t>MISSION</a:t>
              </a:r>
            </a:p>
            <a:p>
              <a:pPr>
                <a:lnSpc>
                  <a:spcPct val="90000"/>
                </a:lnSpc>
                <a:spcAft>
                  <a:spcPts val="400"/>
                </a:spcAft>
              </a:pPr>
              <a:r>
                <a:rPr lang="en-US" dirty="0"/>
                <a:t>We shall provide affordable quality patient centered health care services in a Christ like manner with competence and excellence</a:t>
              </a:r>
              <a:r>
                <a:rPr lang="en-US" dirty="0">
                  <a:latin typeface="Calibri Light" panose="020F0302020204030204" pitchFamily="34" charset="0"/>
                </a:rPr>
                <a:t>. </a:t>
              </a:r>
            </a:p>
          </p:txBody>
        </p:sp>
        <p:sp>
          <p:nvSpPr>
            <p:cNvPr id="29" name="Rechteck 28"/>
            <p:cNvSpPr/>
            <p:nvPr/>
          </p:nvSpPr>
          <p:spPr>
            <a:xfrm>
              <a:off x="5627508" y="1979502"/>
              <a:ext cx="3186292" cy="17955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90000"/>
                </a:lnSpc>
                <a:spcAft>
                  <a:spcPts val="400"/>
                </a:spcAft>
              </a:pPr>
              <a:br>
                <a:rPr lang="en-US" dirty="0">
                  <a:solidFill>
                    <a:schemeClr val="accent3"/>
                  </a:solidFill>
                  <a:latin typeface="Calibri Light" panose="020F0302020204030204" pitchFamily="34" charset="0"/>
                </a:rPr>
              </a:br>
              <a:br>
                <a:rPr lang="en-US" dirty="0">
                  <a:solidFill>
                    <a:schemeClr val="accent3"/>
                  </a:solidFill>
                  <a:latin typeface="Calibri Light" panose="020F0302020204030204" pitchFamily="34" charset="0"/>
                </a:rPr>
              </a:br>
              <a:r>
                <a:rPr lang="en-US" sz="3200" dirty="0">
                  <a:solidFill>
                    <a:schemeClr val="accent3"/>
                  </a:solidFill>
                </a:rPr>
                <a:t>VISION</a:t>
              </a:r>
            </a:p>
            <a:p>
              <a:pPr algn="r">
                <a:lnSpc>
                  <a:spcPct val="90000"/>
                </a:lnSpc>
                <a:spcAft>
                  <a:spcPts val="400"/>
                </a:spcAft>
              </a:pPr>
              <a:r>
                <a:rPr lang="en-US" dirty="0"/>
                <a:t>To offer Sustainable quality healthcare for all</a:t>
              </a:r>
              <a:r>
                <a:rPr lang="en-US" dirty="0">
                  <a:latin typeface="Calibri Light" panose="020F0302020204030204" pitchFamily="34" charset="0"/>
                </a:rPr>
                <a:t>. </a:t>
              </a:r>
            </a:p>
          </p:txBody>
        </p:sp>
      </p:grpSp>
      <p:pic>
        <p:nvPicPr>
          <p:cNvPr id="31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7" y="4297743"/>
            <a:ext cx="1143000" cy="7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Kenya PEPFA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297" y="3943350"/>
            <a:ext cx="13652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32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7500" y="628650"/>
            <a:ext cx="8229600" cy="35433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GB" altLang="en-US" sz="2600" dirty="0"/>
              <a:t>Direct implementer  - stand-alone integrated services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dirty="0"/>
              <a:t>Community model of HIV/TB care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GB" altLang="en-US" dirty="0"/>
          </a:p>
          <a:p>
            <a:pPr>
              <a:spcBef>
                <a:spcPct val="0"/>
              </a:spcBef>
            </a:pPr>
            <a:r>
              <a:rPr lang="en-GB" altLang="en-US" sz="2600" dirty="0"/>
              <a:t>Contributes towards achieving Universal 95-95-95  Strategy in Nairobi County 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2600" dirty="0"/>
          </a:p>
          <a:p>
            <a:pPr>
              <a:spcBef>
                <a:spcPct val="0"/>
              </a:spcBef>
            </a:pPr>
            <a:r>
              <a:rPr lang="en-US" altLang="en-US" sz="2600" dirty="0"/>
              <a:t>Aligned to PEPFAR’s three guiding pillars of accountability, transparency and impact </a:t>
            </a:r>
          </a:p>
        </p:txBody>
      </p:sp>
      <p:pic>
        <p:nvPicPr>
          <p:cNvPr id="8" name="Picture 2" descr="C:\Users\chris.EDARP\Dropbox\Edarp logo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18" y="4348857"/>
            <a:ext cx="1143000" cy="7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Kenya PEPFA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943350"/>
            <a:ext cx="13652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628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motoku\AppData\Local\Temp\IMG-20190515-WA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7150"/>
            <a:ext cx="89154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816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John Folder\Doc Backup\Documents folders\CDC presentations\Quarter presentations\Overview\Program are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3" y="57150"/>
            <a:ext cx="7953684" cy="475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30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Sustainability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8372"/>
            <a:ext cx="2971800" cy="354711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Collaboration</a:t>
            </a:r>
            <a:r>
              <a:rPr lang="en-US" dirty="0"/>
              <a:t> </a:t>
            </a:r>
            <a:r>
              <a:rPr lang="en-US" sz="2000" dirty="0"/>
              <a:t>with MOH and NMS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Commodity  supply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Pharmaceuticals (ARV &amp; non-ARV)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Lab (CD4, VL &amp; EID)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HRH- staff secondment (Vaccine roll out)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Lab support to National program (VL for Machakos County)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Participation in County and National TWGs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0" y="1276350"/>
            <a:ext cx="2971800" cy="3547110"/>
          </a:xfrm>
          <a:prstGeom prst="rect">
            <a:avLst/>
          </a:prstGeom>
        </p:spPr>
        <p:txBody>
          <a:bodyPr vert="horz" lIns="91428" tIns="45714" rIns="91428" bIns="45714">
            <a:normAutofit/>
          </a:bodyPr>
          <a:lstStyle>
            <a:lvl1pPr marL="319992" indent="-319992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84" indent="-274283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65" indent="-228564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96" indent="-228564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29" indent="-228564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2806" indent="-228564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082" indent="-228564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364" indent="-228564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5642" indent="-228564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/>
              <a:t>Partnerships with faith Institutions &amp; other FBOs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VMMC program – Cost 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SVAC- Faith leaders as resource persons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FCI Steering committee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Partnership with other FBO Partners e.g. OVC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19800" y="1302428"/>
            <a:ext cx="3048000" cy="3547110"/>
          </a:xfrm>
          <a:prstGeom prst="rect">
            <a:avLst/>
          </a:prstGeom>
        </p:spPr>
        <p:txBody>
          <a:bodyPr vert="horz" lIns="91428" tIns="45714" rIns="91428" bIns="45714">
            <a:normAutofit/>
          </a:bodyPr>
          <a:lstStyle>
            <a:lvl1pPr marL="319992" indent="-319992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84" indent="-274283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65" indent="-228564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96" indent="-228564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29" indent="-228564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2806" indent="-228564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082" indent="-228564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364" indent="-228564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5642" indent="-228564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>
                <a:latin typeface="+mj-lt"/>
              </a:rPr>
              <a:t>Strengthening existing community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CHWs- Trained volunteers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>
                <a:latin typeface="+mj-lt"/>
              </a:rPr>
              <a:t>ART decentralization – community screening &amp; delivery (ART/TB/TPT)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Private institutions- Training of HCW 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88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0"/>
            <a:ext cx="8153400" cy="1005840"/>
          </a:xfrm>
        </p:spPr>
        <p:txBody>
          <a:bodyPr/>
          <a:lstStyle/>
          <a:p>
            <a:r>
              <a:rPr lang="en-US" dirty="0"/>
              <a:t>Challenges </a:t>
            </a:r>
            <a:r>
              <a:rPr lang="en-US"/>
              <a:t>and Solutions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1097" y="1276350"/>
            <a:ext cx="4419600" cy="3943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Challenges</a:t>
            </a:r>
          </a:p>
          <a:p>
            <a:r>
              <a:rPr lang="en-US" sz="2000" dirty="0"/>
              <a:t>Donor/ PEPFAR dependent funding</a:t>
            </a:r>
          </a:p>
          <a:p>
            <a:r>
              <a:rPr lang="en-US" sz="2000" dirty="0"/>
              <a:t>Health budget nationally is sub-optimal</a:t>
            </a:r>
            <a:endParaRPr lang="en-US" sz="2000" b="1" dirty="0"/>
          </a:p>
          <a:p>
            <a:r>
              <a:rPr lang="en-US" sz="2000" dirty="0"/>
              <a:t>Inconsistent commodity supply  </a:t>
            </a:r>
            <a:r>
              <a:rPr lang="en-US" sz="2000" dirty="0">
                <a:solidFill>
                  <a:schemeClr val="bg1"/>
                </a:solidFill>
              </a:rPr>
              <a:t>pharmaceuticals</a:t>
            </a:r>
          </a:p>
          <a:p>
            <a:r>
              <a:rPr lang="en-US" sz="2000" dirty="0"/>
              <a:t>HRH Labor disputes</a:t>
            </a:r>
          </a:p>
          <a:p>
            <a:r>
              <a:rPr lang="en-US" sz="2000" dirty="0"/>
              <a:t>Scanty evidence of community participation / budget making process at the County level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648200" y="1347401"/>
            <a:ext cx="44958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Solutions</a:t>
            </a:r>
          </a:p>
          <a:p>
            <a:r>
              <a:rPr lang="en-US" sz="2000" dirty="0"/>
              <a:t>Leverage on national (NHIF &amp; UHC) and private insurance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Buffer stock, engagement with CDC &amp; national supply chain</a:t>
            </a:r>
          </a:p>
          <a:p>
            <a:r>
              <a:rPr lang="en-US" sz="2000" dirty="0"/>
              <a:t>Planning and restructuring</a:t>
            </a:r>
          </a:p>
          <a:p>
            <a:r>
              <a:rPr lang="en-US" sz="2000" dirty="0"/>
              <a:t>Community participation in budget making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75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347</Words>
  <Application>Microsoft Office PowerPoint</Application>
  <PresentationFormat>On-screen Show (16:9)</PresentationFormat>
  <Paragraphs>86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Bebas Neue</vt:lpstr>
      <vt:lpstr>Calibri</vt:lpstr>
      <vt:lpstr>Calibri Light</vt:lpstr>
      <vt:lpstr>Cambria</vt:lpstr>
      <vt:lpstr>Tw Cen MT</vt:lpstr>
      <vt:lpstr>Wingdings</vt:lpstr>
      <vt:lpstr>Wingdings 2</vt:lpstr>
      <vt:lpstr>Widescreen Presentation</vt:lpstr>
      <vt:lpstr>1_Widescreen Presentation</vt:lpstr>
      <vt:lpstr>SUSTAINABILITY OF FAITH BASED PROGRAMS; EDARP’S APPROACH</vt:lpstr>
      <vt:lpstr>Outline</vt:lpstr>
      <vt:lpstr>Eastern Deanery AIDS Relief Program (EDARP)</vt:lpstr>
      <vt:lpstr>PowerPoint Presentation</vt:lpstr>
      <vt:lpstr>PowerPoint Presentation</vt:lpstr>
      <vt:lpstr>PowerPoint Presentation</vt:lpstr>
      <vt:lpstr>PowerPoint Presentation</vt:lpstr>
      <vt:lpstr>Key Sustainability Initiatives</vt:lpstr>
      <vt:lpstr>Challenges and Solutions </vt:lpstr>
      <vt:lpstr>Acknowledgements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2013-09-09T07:16:23Z</dcterms:created>
  <dcterms:modified xsi:type="dcterms:W3CDTF">2022-02-15T16:14:40Z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