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06" r:id="rId4"/>
    <p:sldMasterId id="2147483727" r:id="rId5"/>
  </p:sldMasterIdLst>
  <p:notesMasterIdLst>
    <p:notesMasterId r:id="rId45"/>
  </p:notesMasterIdLst>
  <p:handoutMasterIdLst>
    <p:handoutMasterId r:id="rId46"/>
  </p:handoutMasterIdLst>
  <p:sldIdLst>
    <p:sldId id="380" r:id="rId6"/>
    <p:sldId id="367" r:id="rId7"/>
    <p:sldId id="391" r:id="rId8"/>
    <p:sldId id="390" r:id="rId9"/>
    <p:sldId id="384" r:id="rId10"/>
    <p:sldId id="385" r:id="rId11"/>
    <p:sldId id="386" r:id="rId12"/>
    <p:sldId id="387" r:id="rId13"/>
    <p:sldId id="388" r:id="rId14"/>
    <p:sldId id="389" r:id="rId15"/>
    <p:sldId id="378" r:id="rId16"/>
    <p:sldId id="393" r:id="rId17"/>
    <p:sldId id="392" r:id="rId18"/>
    <p:sldId id="382" r:id="rId19"/>
    <p:sldId id="394" r:id="rId20"/>
    <p:sldId id="381" r:id="rId21"/>
    <p:sldId id="395" r:id="rId22"/>
    <p:sldId id="396" r:id="rId23"/>
    <p:sldId id="399" r:id="rId24"/>
    <p:sldId id="400" r:id="rId25"/>
    <p:sldId id="419" r:id="rId26"/>
    <p:sldId id="420" r:id="rId27"/>
    <p:sldId id="363" r:id="rId28"/>
    <p:sldId id="401" r:id="rId29"/>
    <p:sldId id="402" r:id="rId30"/>
    <p:sldId id="421" r:id="rId31"/>
    <p:sldId id="422" r:id="rId32"/>
    <p:sldId id="423" r:id="rId33"/>
    <p:sldId id="424" r:id="rId34"/>
    <p:sldId id="411" r:id="rId35"/>
    <p:sldId id="425" r:id="rId36"/>
    <p:sldId id="418" r:id="rId37"/>
    <p:sldId id="426" r:id="rId38"/>
    <p:sldId id="427" r:id="rId39"/>
    <p:sldId id="414" r:id="rId40"/>
    <p:sldId id="415" r:id="rId41"/>
    <p:sldId id="416" r:id="rId42"/>
    <p:sldId id="413" r:id="rId43"/>
    <p:sldId id="376" r:id="rId44"/>
  </p:sldIdLst>
  <p:sldSz cx="12192000" cy="6858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Ebrima" panose="02000000000000000000" pitchFamily="2" charset="0"/>
      <p:regular r:id="rId51"/>
      <p:bold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E"/>
    <a:srgbClr val="0092CC"/>
    <a:srgbClr val="F4EBE6"/>
    <a:srgbClr val="D2AF9C"/>
    <a:srgbClr val="BC886A"/>
    <a:srgbClr val="A56039"/>
    <a:srgbClr val="8F3807"/>
    <a:srgbClr val="761302"/>
    <a:srgbClr val="EAF2ED"/>
    <a:srgbClr val="ACC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4ABEA1-53FE-4C28-99F8-37188C0DDBBE}" v="885" dt="2021-07-27T15:02:11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87967" autoAdjust="0"/>
  </p:normalViewPr>
  <p:slideViewPr>
    <p:cSldViewPr snapToGrid="0">
      <p:cViewPr>
        <p:scale>
          <a:sx n="100" d="100"/>
          <a:sy n="100" d="100"/>
        </p:scale>
        <p:origin x="282" y="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924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086"/>
    </p:cViewPr>
  </p:sorterViewPr>
  <p:notesViewPr>
    <p:cSldViewPr snapToGrid="0">
      <p:cViewPr varScale="1">
        <p:scale>
          <a:sx n="117" d="100"/>
          <a:sy n="117" d="100"/>
        </p:scale>
        <p:origin x="33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EFER, Robin" userId="e75f5e7a-b365-4b94-8dd2-5903bf1beaa7" providerId="ADAL" clId="{874ABEA1-53FE-4C28-99F8-37188C0DDBBE}"/>
    <pc:docChg chg="undo redo custSel addSld delSld modSld sldOrd">
      <pc:chgData name="SCHAEFER, Robin" userId="e75f5e7a-b365-4b94-8dd2-5903bf1beaa7" providerId="ADAL" clId="{874ABEA1-53FE-4C28-99F8-37188C0DDBBE}" dt="2021-07-27T15:02:11.150" v="10792"/>
      <pc:docMkLst>
        <pc:docMk/>
      </pc:docMkLst>
      <pc:sldChg chg="addSp delSp modSp add del mod">
        <pc:chgData name="SCHAEFER, Robin" userId="e75f5e7a-b365-4b94-8dd2-5903bf1beaa7" providerId="ADAL" clId="{874ABEA1-53FE-4C28-99F8-37188C0DDBBE}" dt="2021-07-21T09:31:59.558" v="225" actId="47"/>
        <pc:sldMkLst>
          <pc:docMk/>
          <pc:sldMk cId="3524055442" sldId="311"/>
        </pc:sldMkLst>
        <pc:spChg chg="mod">
          <ac:chgData name="SCHAEFER, Robin" userId="e75f5e7a-b365-4b94-8dd2-5903bf1beaa7" providerId="ADAL" clId="{874ABEA1-53FE-4C28-99F8-37188C0DDBBE}" dt="2021-07-21T09:10:09.183" v="38" actId="20577"/>
          <ac:spMkLst>
            <pc:docMk/>
            <pc:sldMk cId="3524055442" sldId="311"/>
            <ac:spMk id="2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09:10:24.696" v="113" actId="478"/>
          <ac:spMkLst>
            <pc:docMk/>
            <pc:sldMk cId="3524055442" sldId="311"/>
            <ac:spMk id="5" creationId="{DEBAE1C6-2359-4CCD-84E2-D6C4BCFA13A6}"/>
          </ac:spMkLst>
        </pc:spChg>
        <pc:spChg chg="add del mod">
          <ac:chgData name="SCHAEFER, Robin" userId="e75f5e7a-b365-4b94-8dd2-5903bf1beaa7" providerId="ADAL" clId="{874ABEA1-53FE-4C28-99F8-37188C0DDBBE}" dt="2021-07-21T09:10:58.183" v="120" actId="478"/>
          <ac:spMkLst>
            <pc:docMk/>
            <pc:sldMk cId="3524055442" sldId="311"/>
            <ac:spMk id="7" creationId="{D631D8AB-8899-4CF1-B476-CAF0A311B857}"/>
          </ac:spMkLst>
        </pc:spChg>
        <pc:spChg chg="mod">
          <ac:chgData name="SCHAEFER, Robin" userId="e75f5e7a-b365-4b94-8dd2-5903bf1beaa7" providerId="ADAL" clId="{874ABEA1-53FE-4C28-99F8-37188C0DDBBE}" dt="2021-07-21T09:19:52.837" v="156" actId="14100"/>
          <ac:spMkLst>
            <pc:docMk/>
            <pc:sldMk cId="3524055442" sldId="311"/>
            <ac:spMk id="9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09:21:07.934" v="181" actId="20577"/>
          <ac:spMkLst>
            <pc:docMk/>
            <pc:sldMk cId="3524055442" sldId="311"/>
            <ac:spMk id="10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09:21:29.323" v="185" actId="1076"/>
          <ac:spMkLst>
            <pc:docMk/>
            <pc:sldMk cId="3524055442" sldId="311"/>
            <ac:spMk id="13" creationId="{00000000-0000-0000-0000-000000000000}"/>
          </ac:spMkLst>
        </pc:spChg>
        <pc:picChg chg="add del mod">
          <ac:chgData name="SCHAEFER, Robin" userId="e75f5e7a-b365-4b94-8dd2-5903bf1beaa7" providerId="ADAL" clId="{874ABEA1-53FE-4C28-99F8-37188C0DDBBE}" dt="2021-07-21T09:24:05.830" v="224" actId="14826"/>
          <ac:picMkLst>
            <pc:docMk/>
            <pc:sldMk cId="3524055442" sldId="311"/>
            <ac:picMk id="11" creationId="{00000000-0000-0000-0000-000000000000}"/>
          </ac:picMkLst>
        </pc:picChg>
        <pc:picChg chg="add del mod">
          <ac:chgData name="SCHAEFER, Robin" userId="e75f5e7a-b365-4b94-8dd2-5903bf1beaa7" providerId="ADAL" clId="{874ABEA1-53FE-4C28-99F8-37188C0DDBBE}" dt="2021-07-21T09:10:57.800" v="119" actId="931"/>
          <ac:picMkLst>
            <pc:docMk/>
            <pc:sldMk cId="3524055442" sldId="311"/>
            <ac:picMk id="12" creationId="{3352CA14-75AA-4B89-AF9C-216925CEC2C0}"/>
          </ac:picMkLst>
        </pc:picChg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486594297" sldId="312"/>
        </pc:sldMkLst>
      </pc:sldChg>
      <pc:sldChg chg="del">
        <pc:chgData name="SCHAEFER, Robin" userId="e75f5e7a-b365-4b94-8dd2-5903bf1beaa7" providerId="ADAL" clId="{874ABEA1-53FE-4C28-99F8-37188C0DDBBE}" dt="2021-07-21T09:22:17.570" v="186" actId="47"/>
        <pc:sldMkLst>
          <pc:docMk/>
          <pc:sldMk cId="1224456475" sldId="352"/>
        </pc:sldMkLst>
      </pc:sldChg>
      <pc:sldChg chg="del">
        <pc:chgData name="SCHAEFER, Robin" userId="e75f5e7a-b365-4b94-8dd2-5903bf1beaa7" providerId="ADAL" clId="{874ABEA1-53FE-4C28-99F8-37188C0DDBBE}" dt="2021-07-21T16:31:11.535" v="3171" actId="47"/>
        <pc:sldMkLst>
          <pc:docMk/>
          <pc:sldMk cId="1297508644" sldId="353"/>
        </pc:sldMkLst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1563269748" sldId="358"/>
        </pc:sldMkLst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1338005849" sldId="359"/>
        </pc:sldMkLst>
      </pc:sldChg>
      <pc:sldChg chg="addSp delSp modSp add del mod">
        <pc:chgData name="SCHAEFER, Robin" userId="e75f5e7a-b365-4b94-8dd2-5903bf1beaa7" providerId="ADAL" clId="{874ABEA1-53FE-4C28-99F8-37188C0DDBBE}" dt="2021-07-27T13:52:54.594" v="10538" actId="207"/>
        <pc:sldMkLst>
          <pc:docMk/>
          <pc:sldMk cId="1679584775" sldId="363"/>
        </pc:sldMkLst>
        <pc:spChg chg="del">
          <ac:chgData name="SCHAEFER, Robin" userId="e75f5e7a-b365-4b94-8dd2-5903bf1beaa7" providerId="ADAL" clId="{874ABEA1-53FE-4C28-99F8-37188C0DDBBE}" dt="2021-07-22T10:11:11.053" v="4362" actId="931"/>
          <ac:spMkLst>
            <pc:docMk/>
            <pc:sldMk cId="1679584775" sldId="363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0:11:22.014" v="4403" actId="20577"/>
          <ac:spMkLst>
            <pc:docMk/>
            <pc:sldMk cId="1679584775" sldId="363"/>
            <ac:spMk id="3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52:33.676" v="10535" actId="207"/>
          <ac:spMkLst>
            <pc:docMk/>
            <pc:sldMk cId="1679584775" sldId="363"/>
            <ac:spMk id="4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0:11:51.628" v="4461"/>
          <ac:spMkLst>
            <pc:docMk/>
            <pc:sldMk cId="1679584775" sldId="363"/>
            <ac:spMk id="5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52:41.115" v="10536" actId="207"/>
          <ac:spMkLst>
            <pc:docMk/>
            <pc:sldMk cId="1679584775" sldId="363"/>
            <ac:spMk id="6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52:54.594" v="10538" actId="207"/>
          <ac:spMkLst>
            <pc:docMk/>
            <pc:sldMk cId="1679584775" sldId="363"/>
            <ac:spMk id="7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2T10:11:24.638" v="4404" actId="478"/>
          <ac:spMkLst>
            <pc:docMk/>
            <pc:sldMk cId="1679584775" sldId="363"/>
            <ac:spMk id="8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0:11:28.254" v="4407" actId="478"/>
          <ac:spMkLst>
            <pc:docMk/>
            <pc:sldMk cId="1679584775" sldId="363"/>
            <ac:spMk id="13" creationId="{1DFC32D6-3CC2-44C0-BCD6-F6784B3D7D13}"/>
          </ac:spMkLst>
        </pc:spChg>
        <pc:spChg chg="add del mod">
          <ac:chgData name="SCHAEFER, Robin" userId="e75f5e7a-b365-4b94-8dd2-5903bf1beaa7" providerId="ADAL" clId="{874ABEA1-53FE-4C28-99F8-37188C0DDBBE}" dt="2021-07-22T10:11:26.665" v="4406" actId="478"/>
          <ac:spMkLst>
            <pc:docMk/>
            <pc:sldMk cId="1679584775" sldId="363"/>
            <ac:spMk id="15" creationId="{6598AF67-6EE1-481D-8C94-C0E365211A31}"/>
          </ac:spMkLst>
        </pc:spChg>
        <pc:picChg chg="add del mod">
          <ac:chgData name="SCHAEFER, Robin" userId="e75f5e7a-b365-4b94-8dd2-5903bf1beaa7" providerId="ADAL" clId="{874ABEA1-53FE-4C28-99F8-37188C0DDBBE}" dt="2021-07-22T10:11:26.665" v="4406" actId="478"/>
          <ac:picMkLst>
            <pc:docMk/>
            <pc:sldMk cId="1679584775" sldId="363"/>
            <ac:picMk id="11" creationId="{4102A6DD-157C-4D79-A408-D3EC120F01B3}"/>
          </ac:picMkLst>
        </pc:picChg>
      </pc:sldChg>
      <pc:sldChg chg="del">
        <pc:chgData name="SCHAEFER, Robin" userId="e75f5e7a-b365-4b94-8dd2-5903bf1beaa7" providerId="ADAL" clId="{874ABEA1-53FE-4C28-99F8-37188C0DDBBE}" dt="2021-07-22T12:11:41.101" v="7532" actId="47"/>
        <pc:sldMkLst>
          <pc:docMk/>
          <pc:sldMk cId="2323343635" sldId="365"/>
        </pc:sldMkLst>
      </pc:sldChg>
      <pc:sldChg chg="del">
        <pc:chgData name="SCHAEFER, Robin" userId="e75f5e7a-b365-4b94-8dd2-5903bf1beaa7" providerId="ADAL" clId="{874ABEA1-53FE-4C28-99F8-37188C0DDBBE}" dt="2021-07-22T12:11:41.684" v="7533" actId="47"/>
        <pc:sldMkLst>
          <pc:docMk/>
          <pc:sldMk cId="1196990370" sldId="366"/>
        </pc:sldMkLst>
      </pc:sldChg>
      <pc:sldChg chg="addSp delSp modSp mod ord">
        <pc:chgData name="SCHAEFER, Robin" userId="e75f5e7a-b365-4b94-8dd2-5903bf1beaa7" providerId="ADAL" clId="{874ABEA1-53FE-4C28-99F8-37188C0DDBBE}" dt="2021-07-21T16:30:41.365" v="3169" actId="478"/>
        <pc:sldMkLst>
          <pc:docMk/>
          <pc:sldMk cId="4077762746" sldId="367"/>
        </pc:sldMkLst>
        <pc:spChg chg="add del mod">
          <ac:chgData name="SCHAEFER, Robin" userId="e75f5e7a-b365-4b94-8dd2-5903bf1beaa7" providerId="ADAL" clId="{874ABEA1-53FE-4C28-99F8-37188C0DDBBE}" dt="2021-07-21T16:30:33.327" v="3166" actId="478"/>
          <ac:spMkLst>
            <pc:docMk/>
            <pc:sldMk cId="4077762746" sldId="367"/>
            <ac:spMk id="3" creationId="{C369DA0F-F983-4B05-889F-ED2EF839E72E}"/>
          </ac:spMkLst>
        </pc:spChg>
        <pc:spChg chg="mod">
          <ac:chgData name="SCHAEFER, Robin" userId="e75f5e7a-b365-4b94-8dd2-5903bf1beaa7" providerId="ADAL" clId="{874ABEA1-53FE-4C28-99F8-37188C0DDBBE}" dt="2021-07-21T12:44:35.122" v="1747" actId="20577"/>
          <ac:spMkLst>
            <pc:docMk/>
            <pc:sldMk cId="4077762746" sldId="367"/>
            <ac:spMk id="4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2:42:55.575" v="1729"/>
          <ac:spMkLst>
            <pc:docMk/>
            <pc:sldMk cId="4077762746" sldId="367"/>
            <ac:spMk id="5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16:30:41.365" v="3169" actId="478"/>
          <ac:spMkLst>
            <pc:docMk/>
            <pc:sldMk cId="4077762746" sldId="367"/>
            <ac:spMk id="7" creationId="{D99C4E09-4E2D-4DA7-BD9C-163E0CF787ED}"/>
          </ac:spMkLst>
        </pc:spChg>
        <pc:spChg chg="mod">
          <ac:chgData name="SCHAEFER, Robin" userId="e75f5e7a-b365-4b94-8dd2-5903bf1beaa7" providerId="ADAL" clId="{874ABEA1-53FE-4C28-99F8-37188C0DDBBE}" dt="2021-07-21T12:49:45.154" v="2161" actId="20577"/>
          <ac:spMkLst>
            <pc:docMk/>
            <pc:sldMk cId="4077762746" sldId="367"/>
            <ac:spMk id="10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1T16:30:31.911" v="3165" actId="478"/>
          <ac:spMkLst>
            <pc:docMk/>
            <pc:sldMk cId="4077762746" sldId="367"/>
            <ac:spMk id="11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1T12:31:47.238" v="1516" actId="478"/>
          <ac:spMkLst>
            <pc:docMk/>
            <pc:sldMk cId="4077762746" sldId="367"/>
            <ac:spMk id="12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1T12:32:51.111" v="1517"/>
          <ac:spMkLst>
            <pc:docMk/>
            <pc:sldMk cId="4077762746" sldId="367"/>
            <ac:spMk id="13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2:38:04.766" v="1553" actId="20577"/>
          <ac:spMkLst>
            <pc:docMk/>
            <pc:sldMk cId="4077762746" sldId="367"/>
            <ac:spMk id="14" creationId="{00000000-0000-0000-0000-000000000000}"/>
          </ac:spMkLst>
        </pc:spChg>
        <pc:picChg chg="add del mod">
          <ac:chgData name="SCHAEFER, Robin" userId="e75f5e7a-b365-4b94-8dd2-5903bf1beaa7" providerId="ADAL" clId="{874ABEA1-53FE-4C28-99F8-37188C0DDBBE}" dt="2021-07-21T16:30:39.950" v="3168" actId="478"/>
          <ac:picMkLst>
            <pc:docMk/>
            <pc:sldMk cId="4077762746" sldId="367"/>
            <ac:picMk id="1026" creationId="{3789C8C9-C9D4-485E-BAD5-3929B657D395}"/>
          </ac:picMkLst>
        </pc:picChg>
      </pc:sldChg>
      <pc:sldChg chg="addSp delSp modSp del mod">
        <pc:chgData name="SCHAEFER, Robin" userId="e75f5e7a-b365-4b94-8dd2-5903bf1beaa7" providerId="ADAL" clId="{874ABEA1-53FE-4C28-99F8-37188C0DDBBE}" dt="2021-07-22T12:11:45.680" v="7534" actId="47"/>
        <pc:sldMkLst>
          <pc:docMk/>
          <pc:sldMk cId="889337466" sldId="368"/>
        </pc:sldMkLst>
        <pc:spChg chg="del">
          <ac:chgData name="SCHAEFER, Robin" userId="e75f5e7a-b365-4b94-8dd2-5903bf1beaa7" providerId="ADAL" clId="{874ABEA1-53FE-4C28-99F8-37188C0DDBBE}" dt="2021-07-21T09:22:41.842" v="187" actId="931"/>
          <ac:spMkLst>
            <pc:docMk/>
            <pc:sldMk cId="889337466" sldId="368"/>
            <ac:spMk id="31" creationId="{00000000-0000-0000-0000-000000000000}"/>
          </ac:spMkLst>
        </pc:spChg>
        <pc:picChg chg="add mod">
          <ac:chgData name="SCHAEFER, Robin" userId="e75f5e7a-b365-4b94-8dd2-5903bf1beaa7" providerId="ADAL" clId="{874ABEA1-53FE-4C28-99F8-37188C0DDBBE}" dt="2021-07-21T09:22:44.039" v="189" actId="962"/>
          <ac:picMkLst>
            <pc:docMk/>
            <pc:sldMk cId="889337466" sldId="368"/>
            <ac:picMk id="3" creationId="{4381D368-0BD9-4985-8783-942E3DCEFF9E}"/>
          </ac:picMkLst>
        </pc:picChg>
      </pc:sldChg>
      <pc:sldChg chg="del">
        <pc:chgData name="SCHAEFER, Robin" userId="e75f5e7a-b365-4b94-8dd2-5903bf1beaa7" providerId="ADAL" clId="{874ABEA1-53FE-4C28-99F8-37188C0DDBBE}" dt="2021-07-21T09:33:11.865" v="246" actId="47"/>
        <pc:sldMkLst>
          <pc:docMk/>
          <pc:sldMk cId="1751725455" sldId="369"/>
        </pc:sldMkLst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1339459583" sldId="370"/>
        </pc:sldMkLst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1406346440" sldId="372"/>
        </pc:sldMkLst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1348275495" sldId="373"/>
        </pc:sldMkLst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786131827" sldId="374"/>
        </pc:sldMkLst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740918080" sldId="375"/>
        </pc:sldMkLst>
      </pc:sldChg>
      <pc:sldChg chg="addSp delSp modSp mod">
        <pc:chgData name="SCHAEFER, Robin" userId="e75f5e7a-b365-4b94-8dd2-5903bf1beaa7" providerId="ADAL" clId="{874ABEA1-53FE-4C28-99F8-37188C0DDBBE}" dt="2021-07-22T12:15:12.641" v="7917" actId="20577"/>
        <pc:sldMkLst>
          <pc:docMk/>
          <pc:sldMk cId="2857979682" sldId="376"/>
        </pc:sldMkLst>
        <pc:spChg chg="add del mod">
          <ac:chgData name="SCHAEFER, Robin" userId="e75f5e7a-b365-4b94-8dd2-5903bf1beaa7" providerId="ADAL" clId="{874ABEA1-53FE-4C28-99F8-37188C0DDBBE}" dt="2021-07-22T12:11:26.949" v="7530" actId="478"/>
          <ac:spMkLst>
            <pc:docMk/>
            <pc:sldMk cId="2857979682" sldId="376"/>
            <ac:spMk id="3" creationId="{E2E5C788-4324-4445-9845-CC06AAB0C824}"/>
          </ac:spMkLst>
        </pc:spChg>
        <pc:spChg chg="mod">
          <ac:chgData name="SCHAEFER, Robin" userId="e75f5e7a-b365-4b94-8dd2-5903bf1beaa7" providerId="ADAL" clId="{874ABEA1-53FE-4C28-99F8-37188C0DDBBE}" dt="2021-07-22T12:11:53.350" v="7544" actId="20577"/>
          <ac:spMkLst>
            <pc:docMk/>
            <pc:sldMk cId="2857979682" sldId="376"/>
            <ac:spMk id="5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2:12:22.931" v="7549" actId="478"/>
          <ac:spMkLst>
            <pc:docMk/>
            <pc:sldMk cId="2857979682" sldId="376"/>
            <ac:spMk id="8" creationId="{16A47393-627C-404E-9D0A-234676D051FC}"/>
          </ac:spMkLst>
        </pc:spChg>
        <pc:spChg chg="add del mod">
          <ac:chgData name="SCHAEFER, Robin" userId="e75f5e7a-b365-4b94-8dd2-5903bf1beaa7" providerId="ADAL" clId="{874ABEA1-53FE-4C28-99F8-37188C0DDBBE}" dt="2021-07-22T12:12:16.469" v="7546"/>
          <ac:spMkLst>
            <pc:docMk/>
            <pc:sldMk cId="2857979682" sldId="376"/>
            <ac:spMk id="12" creationId="{B310DAC6-6D69-4FC7-8964-D5A4939C480C}"/>
          </ac:spMkLst>
        </pc:spChg>
        <pc:spChg chg="add del mod">
          <ac:chgData name="SCHAEFER, Robin" userId="e75f5e7a-b365-4b94-8dd2-5903bf1beaa7" providerId="ADAL" clId="{874ABEA1-53FE-4C28-99F8-37188C0DDBBE}" dt="2021-07-22T12:12:16.469" v="7546"/>
          <ac:spMkLst>
            <pc:docMk/>
            <pc:sldMk cId="2857979682" sldId="376"/>
            <ac:spMk id="13" creationId="{2B7E1DA2-9641-484F-AFF1-96A496F2E470}"/>
          </ac:spMkLst>
        </pc:spChg>
        <pc:spChg chg="add mod">
          <ac:chgData name="SCHAEFER, Robin" userId="e75f5e7a-b365-4b94-8dd2-5903bf1beaa7" providerId="ADAL" clId="{874ABEA1-53FE-4C28-99F8-37188C0DDBBE}" dt="2021-07-22T12:12:24.657" v="7551"/>
          <ac:spMkLst>
            <pc:docMk/>
            <pc:sldMk cId="2857979682" sldId="376"/>
            <ac:spMk id="16" creationId="{CB8AD7C0-7CB7-468C-A00D-A58DEB17DDCF}"/>
          </ac:spMkLst>
        </pc:spChg>
        <pc:spChg chg="add mod">
          <ac:chgData name="SCHAEFER, Robin" userId="e75f5e7a-b365-4b94-8dd2-5903bf1beaa7" providerId="ADAL" clId="{874ABEA1-53FE-4C28-99F8-37188C0DDBBE}" dt="2021-07-22T12:12:30.565" v="7552" actId="207"/>
          <ac:spMkLst>
            <pc:docMk/>
            <pc:sldMk cId="2857979682" sldId="376"/>
            <ac:spMk id="17" creationId="{6C38118D-EC19-4C11-BE84-4C4690C3698E}"/>
          </ac:spMkLst>
        </pc:spChg>
        <pc:spChg chg="add del mod">
          <ac:chgData name="SCHAEFER, Robin" userId="e75f5e7a-b365-4b94-8dd2-5903bf1beaa7" providerId="ADAL" clId="{874ABEA1-53FE-4C28-99F8-37188C0DDBBE}" dt="2021-07-22T12:14:44.210" v="7809"/>
          <ac:spMkLst>
            <pc:docMk/>
            <pc:sldMk cId="2857979682" sldId="376"/>
            <ac:spMk id="18" creationId="{2F176B33-4C6D-4F30-A5FE-A930EBF0F69B}"/>
          </ac:spMkLst>
        </pc:spChg>
        <pc:spChg chg="mod">
          <ac:chgData name="SCHAEFER, Robin" userId="e75f5e7a-b365-4b94-8dd2-5903bf1beaa7" providerId="ADAL" clId="{874ABEA1-53FE-4C28-99F8-37188C0DDBBE}" dt="2021-07-22T12:15:12.641" v="7917" actId="20577"/>
          <ac:spMkLst>
            <pc:docMk/>
            <pc:sldMk cId="2857979682" sldId="376"/>
            <ac:spMk id="75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2T12:12:20.596" v="7547" actId="478"/>
          <ac:spMkLst>
            <pc:docMk/>
            <pc:sldMk cId="2857979682" sldId="376"/>
            <ac:spMk id="76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2T12:12:23.833" v="7550" actId="478"/>
          <ac:spMkLst>
            <pc:docMk/>
            <pc:sldMk cId="2857979682" sldId="376"/>
            <ac:spMk id="77" creationId="{00000000-0000-0000-0000-000000000000}"/>
          </ac:spMkLst>
        </pc:spChg>
        <pc:picChg chg="add del mod">
          <ac:chgData name="SCHAEFER, Robin" userId="e75f5e7a-b365-4b94-8dd2-5903bf1beaa7" providerId="ADAL" clId="{874ABEA1-53FE-4C28-99F8-37188C0DDBBE}" dt="2021-07-22T12:11:26.046" v="7529" actId="931"/>
          <ac:picMkLst>
            <pc:docMk/>
            <pc:sldMk cId="2857979682" sldId="376"/>
            <ac:picMk id="6" creationId="{45E1F690-3C44-447B-BB06-EC533B78B840}"/>
          </ac:picMkLst>
        </pc:picChg>
        <pc:picChg chg="add del mod">
          <ac:chgData name="SCHAEFER, Robin" userId="e75f5e7a-b365-4b94-8dd2-5903bf1beaa7" providerId="ADAL" clId="{874ABEA1-53FE-4C28-99F8-37188C0DDBBE}" dt="2021-07-22T12:12:22.931" v="7549" actId="478"/>
          <ac:picMkLst>
            <pc:docMk/>
            <pc:sldMk cId="2857979682" sldId="376"/>
            <ac:picMk id="72" creationId="{00000000-0000-0000-0000-000000000000}"/>
          </ac:picMkLst>
        </pc:picChg>
      </pc:sldChg>
      <pc:sldChg chg="del">
        <pc:chgData name="SCHAEFER, Robin" userId="e75f5e7a-b365-4b94-8dd2-5903bf1beaa7" providerId="ADAL" clId="{874ABEA1-53FE-4C28-99F8-37188C0DDBBE}" dt="2021-07-22T12:11:45.680" v="7534" actId="47"/>
        <pc:sldMkLst>
          <pc:docMk/>
          <pc:sldMk cId="788349982" sldId="377"/>
        </pc:sldMkLst>
      </pc:sldChg>
      <pc:sldChg chg="addSp delSp modSp mod">
        <pc:chgData name="SCHAEFER, Robin" userId="e75f5e7a-b365-4b94-8dd2-5903bf1beaa7" providerId="ADAL" clId="{874ABEA1-53FE-4C28-99F8-37188C0DDBBE}" dt="2021-07-21T16:31:22.143" v="3178" actId="478"/>
        <pc:sldMkLst>
          <pc:docMk/>
          <pc:sldMk cId="2758315416" sldId="378"/>
        </pc:sldMkLst>
        <pc:spChg chg="mod">
          <ac:chgData name="SCHAEFER, Robin" userId="e75f5e7a-b365-4b94-8dd2-5903bf1beaa7" providerId="ADAL" clId="{874ABEA1-53FE-4C28-99F8-37188C0DDBBE}" dt="2021-07-21T09:43:23.454" v="619" actId="20577"/>
          <ac:spMkLst>
            <pc:docMk/>
            <pc:sldMk cId="2758315416" sldId="378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09:43:31.340" v="660" actId="20577"/>
          <ac:spMkLst>
            <pc:docMk/>
            <pc:sldMk cId="2758315416" sldId="378"/>
            <ac:spMk id="3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1T16:31:21.223" v="3177" actId="478"/>
          <ac:spMkLst>
            <pc:docMk/>
            <pc:sldMk cId="2758315416" sldId="378"/>
            <ac:spMk id="5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09:37:44.364" v="354" actId="20577"/>
          <ac:spMkLst>
            <pc:docMk/>
            <pc:sldMk cId="2758315416" sldId="378"/>
            <ac:spMk id="6" creationId="{00000000-0000-0000-0000-000000000000}"/>
          </ac:spMkLst>
        </pc:spChg>
        <pc:spChg chg="add del">
          <ac:chgData name="SCHAEFER, Robin" userId="e75f5e7a-b365-4b94-8dd2-5903bf1beaa7" providerId="ADAL" clId="{874ABEA1-53FE-4C28-99F8-37188C0DDBBE}" dt="2021-07-21T09:41:33.719" v="498" actId="931"/>
          <ac:spMkLst>
            <pc:docMk/>
            <pc:sldMk cId="2758315416" sldId="378"/>
            <ac:spMk id="7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1T09:41:39.853" v="501" actId="931"/>
          <ac:spMkLst>
            <pc:docMk/>
            <pc:sldMk cId="2758315416" sldId="378"/>
            <ac:spMk id="8" creationId="{00000000-0000-0000-0000-000000000000}"/>
          </ac:spMkLst>
        </pc:spChg>
        <pc:spChg chg="add del">
          <ac:chgData name="SCHAEFER, Robin" userId="e75f5e7a-b365-4b94-8dd2-5903bf1beaa7" providerId="ADAL" clId="{874ABEA1-53FE-4C28-99F8-37188C0DDBBE}" dt="2021-07-21T09:43:08.318" v="601" actId="478"/>
          <ac:spMkLst>
            <pc:docMk/>
            <pc:sldMk cId="2758315416" sldId="378"/>
            <ac:spMk id="9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1T16:31:16.285" v="3173" actId="478"/>
          <ac:spMkLst>
            <pc:docMk/>
            <pc:sldMk cId="2758315416" sldId="378"/>
            <ac:spMk id="10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1T16:31:16.285" v="3173" actId="478"/>
          <ac:spMkLst>
            <pc:docMk/>
            <pc:sldMk cId="2758315416" sldId="378"/>
            <ac:spMk id="11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09:47:00.757" v="667" actId="931"/>
          <ac:spMkLst>
            <pc:docMk/>
            <pc:sldMk cId="2758315416" sldId="378"/>
            <ac:spMk id="19" creationId="{5284625A-2BF4-4E15-88B9-C62B972687E9}"/>
          </ac:spMkLst>
        </pc:spChg>
        <pc:spChg chg="add del mod">
          <ac:chgData name="SCHAEFER, Robin" userId="e75f5e7a-b365-4b94-8dd2-5903bf1beaa7" providerId="ADAL" clId="{874ABEA1-53FE-4C28-99F8-37188C0DDBBE}" dt="2021-07-21T09:48:36.357" v="680" actId="931"/>
          <ac:spMkLst>
            <pc:docMk/>
            <pc:sldMk cId="2758315416" sldId="378"/>
            <ac:spMk id="25" creationId="{8FD98170-9B52-4090-BB33-F81728443311}"/>
          </ac:spMkLst>
        </pc:spChg>
        <pc:spChg chg="add del mod">
          <ac:chgData name="SCHAEFER, Robin" userId="e75f5e7a-b365-4b94-8dd2-5903bf1beaa7" providerId="ADAL" clId="{874ABEA1-53FE-4C28-99F8-37188C0DDBBE}" dt="2021-07-21T16:31:19.093" v="3176" actId="478"/>
          <ac:spMkLst>
            <pc:docMk/>
            <pc:sldMk cId="2758315416" sldId="378"/>
            <ac:spMk id="29" creationId="{3F7CCC63-DCAE-4512-BA62-577AB3F8BB5C}"/>
          </ac:spMkLst>
        </pc:spChg>
        <pc:spChg chg="add del mod">
          <ac:chgData name="SCHAEFER, Robin" userId="e75f5e7a-b365-4b94-8dd2-5903bf1beaa7" providerId="ADAL" clId="{874ABEA1-53FE-4C28-99F8-37188C0DDBBE}" dt="2021-07-21T16:31:19.093" v="3176" actId="478"/>
          <ac:spMkLst>
            <pc:docMk/>
            <pc:sldMk cId="2758315416" sldId="378"/>
            <ac:spMk id="31" creationId="{9618EA08-F187-4BBA-B9A7-F9C06BD956D1}"/>
          </ac:spMkLst>
        </pc:spChg>
        <pc:spChg chg="add del mod">
          <ac:chgData name="SCHAEFER, Robin" userId="e75f5e7a-b365-4b94-8dd2-5903bf1beaa7" providerId="ADAL" clId="{874ABEA1-53FE-4C28-99F8-37188C0DDBBE}" dt="2021-07-21T16:31:19.093" v="3176" actId="478"/>
          <ac:spMkLst>
            <pc:docMk/>
            <pc:sldMk cId="2758315416" sldId="378"/>
            <ac:spMk id="33" creationId="{6C27F126-E091-4971-9585-13FCCEE8A730}"/>
          </ac:spMkLst>
        </pc:spChg>
        <pc:spChg chg="add del mod">
          <ac:chgData name="SCHAEFER, Robin" userId="e75f5e7a-b365-4b94-8dd2-5903bf1beaa7" providerId="ADAL" clId="{874ABEA1-53FE-4C28-99F8-37188C0DDBBE}" dt="2021-07-21T16:31:19.093" v="3176" actId="478"/>
          <ac:spMkLst>
            <pc:docMk/>
            <pc:sldMk cId="2758315416" sldId="378"/>
            <ac:spMk id="35" creationId="{9AA931DA-9D6A-4AC3-BACB-597C6657B1F8}"/>
          </ac:spMkLst>
        </pc:spChg>
        <pc:spChg chg="add del mod">
          <ac:chgData name="SCHAEFER, Robin" userId="e75f5e7a-b365-4b94-8dd2-5903bf1beaa7" providerId="ADAL" clId="{874ABEA1-53FE-4C28-99F8-37188C0DDBBE}" dt="2021-07-21T16:31:22.143" v="3178" actId="478"/>
          <ac:spMkLst>
            <pc:docMk/>
            <pc:sldMk cId="2758315416" sldId="378"/>
            <ac:spMk id="37" creationId="{DFF8F834-D4C3-4570-B863-0873EFE94145}"/>
          </ac:spMkLst>
        </pc:spChg>
        <pc:picChg chg="add del mod ord">
          <ac:chgData name="SCHAEFER, Robin" userId="e75f5e7a-b365-4b94-8dd2-5903bf1beaa7" providerId="ADAL" clId="{874ABEA1-53FE-4C28-99F8-37188C0DDBBE}" dt="2021-07-21T09:40:41.522" v="497" actId="22"/>
          <ac:picMkLst>
            <pc:docMk/>
            <pc:sldMk cId="2758315416" sldId="378"/>
            <ac:picMk id="13" creationId="{D6D70D59-12F6-4C23-93A8-81E03D248B9E}"/>
          </ac:picMkLst>
        </pc:picChg>
        <pc:picChg chg="add del mod">
          <ac:chgData name="SCHAEFER, Robin" userId="e75f5e7a-b365-4b94-8dd2-5903bf1beaa7" providerId="ADAL" clId="{874ABEA1-53FE-4C28-99F8-37188C0DDBBE}" dt="2021-07-21T09:45:49.225" v="661" actId="478"/>
          <ac:picMkLst>
            <pc:docMk/>
            <pc:sldMk cId="2758315416" sldId="378"/>
            <ac:picMk id="15" creationId="{90B62A99-2CF9-46B7-9EE1-E6A6EC9FE99F}"/>
          </ac:picMkLst>
        </pc:picChg>
        <pc:picChg chg="add del mod">
          <ac:chgData name="SCHAEFER, Robin" userId="e75f5e7a-b365-4b94-8dd2-5903bf1beaa7" providerId="ADAL" clId="{874ABEA1-53FE-4C28-99F8-37188C0DDBBE}" dt="2021-07-21T09:48:30.564" v="679" actId="478"/>
          <ac:picMkLst>
            <pc:docMk/>
            <pc:sldMk cId="2758315416" sldId="378"/>
            <ac:picMk id="17" creationId="{92FB50D7-15EF-4695-9700-384480FE6832}"/>
          </ac:picMkLst>
        </pc:picChg>
        <pc:picChg chg="add del mod">
          <ac:chgData name="SCHAEFER, Robin" userId="e75f5e7a-b365-4b94-8dd2-5903bf1beaa7" providerId="ADAL" clId="{874ABEA1-53FE-4C28-99F8-37188C0DDBBE}" dt="2021-07-21T09:46:37.779" v="666" actId="931"/>
          <ac:picMkLst>
            <pc:docMk/>
            <pc:sldMk cId="2758315416" sldId="378"/>
            <ac:picMk id="21" creationId="{8B62DA50-4FBF-456D-B2D5-1D587EF26C96}"/>
          </ac:picMkLst>
        </pc:picChg>
        <pc:picChg chg="add del mod">
          <ac:chgData name="SCHAEFER, Robin" userId="e75f5e7a-b365-4b94-8dd2-5903bf1beaa7" providerId="ADAL" clId="{874ABEA1-53FE-4C28-99F8-37188C0DDBBE}" dt="2021-07-21T16:31:16.285" v="3173" actId="478"/>
          <ac:picMkLst>
            <pc:docMk/>
            <pc:sldMk cId="2758315416" sldId="378"/>
            <ac:picMk id="23" creationId="{4C0AC362-F7F2-4424-A2DB-BF135BB5E1B7}"/>
          </ac:picMkLst>
        </pc:picChg>
        <pc:picChg chg="add del mod">
          <ac:chgData name="SCHAEFER, Robin" userId="e75f5e7a-b365-4b94-8dd2-5903bf1beaa7" providerId="ADAL" clId="{874ABEA1-53FE-4C28-99F8-37188C0DDBBE}" dt="2021-07-21T16:31:16.285" v="3173" actId="478"/>
          <ac:picMkLst>
            <pc:docMk/>
            <pc:sldMk cId="2758315416" sldId="378"/>
            <ac:picMk id="27" creationId="{983F9218-F5A2-4BA3-A5FA-2201222BDB9A}"/>
          </ac:picMkLst>
        </pc:picChg>
      </pc:sldChg>
      <pc:sldChg chg="addSp delSp modSp del mod ord">
        <pc:chgData name="SCHAEFER, Robin" userId="e75f5e7a-b365-4b94-8dd2-5903bf1beaa7" providerId="ADAL" clId="{874ABEA1-53FE-4C28-99F8-37188C0DDBBE}" dt="2021-07-22T10:11:29.603" v="4408" actId="47"/>
        <pc:sldMkLst>
          <pc:docMk/>
          <pc:sldMk cId="3972347859" sldId="379"/>
        </pc:sldMkLst>
        <pc:spChg chg="add del">
          <ac:chgData name="SCHAEFER, Robin" userId="e75f5e7a-b365-4b94-8dd2-5903bf1beaa7" providerId="ADAL" clId="{874ABEA1-53FE-4C28-99F8-37188C0DDBBE}" dt="2021-07-21T10:18:39.820" v="1294" actId="931"/>
          <ac:spMkLst>
            <pc:docMk/>
            <pc:sldMk cId="3972347859" sldId="379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0:10:39.049" v="4360" actId="20577"/>
          <ac:spMkLst>
            <pc:docMk/>
            <pc:sldMk cId="3972347859" sldId="379"/>
            <ac:spMk id="3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2T10:10:27.840" v="4304" actId="478"/>
          <ac:spMkLst>
            <pc:docMk/>
            <pc:sldMk cId="3972347859" sldId="379"/>
            <ac:spMk id="8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0:10:30.843" v="4305" actId="478"/>
          <ac:spMkLst>
            <pc:docMk/>
            <pc:sldMk cId="3972347859" sldId="379"/>
            <ac:spMk id="10" creationId="{CEF0D451-B9E7-4EE7-B11A-EEBF85562089}"/>
          </ac:spMkLst>
        </pc:spChg>
        <pc:picChg chg="add del mod">
          <ac:chgData name="SCHAEFER, Robin" userId="e75f5e7a-b365-4b94-8dd2-5903bf1beaa7" providerId="ADAL" clId="{874ABEA1-53FE-4C28-99F8-37188C0DDBBE}" dt="2021-07-21T10:18:35.221" v="1293" actId="931"/>
          <ac:picMkLst>
            <pc:docMk/>
            <pc:sldMk cId="3972347859" sldId="379"/>
            <ac:picMk id="11" creationId="{E6603914-7624-4370-BC08-325D4069DAD9}"/>
          </ac:picMkLst>
        </pc:picChg>
        <pc:picChg chg="add mod">
          <ac:chgData name="SCHAEFER, Robin" userId="e75f5e7a-b365-4b94-8dd2-5903bf1beaa7" providerId="ADAL" clId="{874ABEA1-53FE-4C28-99F8-37188C0DDBBE}" dt="2021-07-21T10:21:43.334" v="1343" actId="14826"/>
          <ac:picMkLst>
            <pc:docMk/>
            <pc:sldMk cId="3972347859" sldId="379"/>
            <ac:picMk id="13" creationId="{16853CB2-5EC9-45B3-98E3-36717E6E8F24}"/>
          </ac:picMkLst>
        </pc:picChg>
      </pc:sldChg>
      <pc:sldChg chg="addSp modSp add mod">
        <pc:chgData name="SCHAEFER, Robin" userId="e75f5e7a-b365-4b94-8dd2-5903bf1beaa7" providerId="ADAL" clId="{874ABEA1-53FE-4C28-99F8-37188C0DDBBE}" dt="2021-07-21T12:43:22.053" v="1732" actId="1076"/>
        <pc:sldMkLst>
          <pc:docMk/>
          <pc:sldMk cId="3448799409" sldId="380"/>
        </pc:sldMkLst>
        <pc:spChg chg="mod">
          <ac:chgData name="SCHAEFER, Robin" userId="e75f5e7a-b365-4b94-8dd2-5903bf1beaa7" providerId="ADAL" clId="{874ABEA1-53FE-4C28-99F8-37188C0DDBBE}" dt="2021-07-21T09:23:45.715" v="222"/>
          <ac:spMkLst>
            <pc:docMk/>
            <pc:sldMk cId="3448799409" sldId="380"/>
            <ac:spMk id="4" creationId="{00000000-0000-0000-0000-000000000000}"/>
          </ac:spMkLst>
        </pc:spChg>
        <pc:spChg chg="add mod">
          <ac:chgData name="SCHAEFER, Robin" userId="e75f5e7a-b365-4b94-8dd2-5903bf1beaa7" providerId="ADAL" clId="{874ABEA1-53FE-4C28-99F8-37188C0DDBBE}" dt="2021-07-21T12:43:22.053" v="1732" actId="1076"/>
          <ac:spMkLst>
            <pc:docMk/>
            <pc:sldMk cId="3448799409" sldId="380"/>
            <ac:spMk id="9" creationId="{1B261103-C8FC-41E5-9F60-5468E5177707}"/>
          </ac:spMkLst>
        </pc:spChg>
        <pc:spChg chg="mod">
          <ac:chgData name="SCHAEFER, Robin" userId="e75f5e7a-b365-4b94-8dd2-5903bf1beaa7" providerId="ADAL" clId="{874ABEA1-53FE-4C28-99F8-37188C0DDBBE}" dt="2021-07-21T09:23:20.177" v="204" actId="20577"/>
          <ac:spMkLst>
            <pc:docMk/>
            <pc:sldMk cId="3448799409" sldId="380"/>
            <ac:spMk id="29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09:32:10.086" v="229" actId="207"/>
          <ac:spMkLst>
            <pc:docMk/>
            <pc:sldMk cId="3448799409" sldId="380"/>
            <ac:spMk id="30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09:23:35.023" v="217" actId="20577"/>
          <ac:spMkLst>
            <pc:docMk/>
            <pc:sldMk cId="3448799409" sldId="380"/>
            <ac:spMk id="3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09:32:58.680" v="245" actId="20577"/>
          <ac:spMkLst>
            <pc:docMk/>
            <pc:sldMk cId="3448799409" sldId="380"/>
            <ac:spMk id="33" creationId="{00000000-0000-0000-0000-000000000000}"/>
          </ac:spMkLst>
        </pc:spChg>
        <pc:picChg chg="mod">
          <ac:chgData name="SCHAEFER, Robin" userId="e75f5e7a-b365-4b94-8dd2-5903bf1beaa7" providerId="ADAL" clId="{874ABEA1-53FE-4C28-99F8-37188C0DDBBE}" dt="2021-07-21T09:32:32.175" v="234" actId="14826"/>
          <ac:picMkLst>
            <pc:docMk/>
            <pc:sldMk cId="3448799409" sldId="380"/>
            <ac:picMk id="3" creationId="{4381D368-0BD9-4985-8783-942E3DCEFF9E}"/>
          </ac:picMkLst>
        </pc:picChg>
      </pc:sldChg>
      <pc:sldChg chg="add del">
        <pc:chgData name="SCHAEFER, Robin" userId="e75f5e7a-b365-4b94-8dd2-5903bf1beaa7" providerId="ADAL" clId="{874ABEA1-53FE-4C28-99F8-37188C0DDBBE}" dt="2021-07-21T09:50:00.750" v="780" actId="47"/>
        <pc:sldMkLst>
          <pc:docMk/>
          <pc:sldMk cId="1050720777" sldId="381"/>
        </pc:sldMkLst>
      </pc:sldChg>
      <pc:sldChg chg="addSp delSp modSp add mod">
        <pc:chgData name="SCHAEFER, Robin" userId="e75f5e7a-b365-4b94-8dd2-5903bf1beaa7" providerId="ADAL" clId="{874ABEA1-53FE-4C28-99F8-37188C0DDBBE}" dt="2021-07-21T16:32:18.319" v="3200" actId="478"/>
        <pc:sldMkLst>
          <pc:docMk/>
          <pc:sldMk cId="2352771411" sldId="381"/>
        </pc:sldMkLst>
        <pc:spChg chg="mod">
          <ac:chgData name="SCHAEFER, Robin" userId="e75f5e7a-b365-4b94-8dd2-5903bf1beaa7" providerId="ADAL" clId="{874ABEA1-53FE-4C28-99F8-37188C0DDBBE}" dt="2021-07-21T10:13:45.662" v="1205"/>
          <ac:spMkLst>
            <pc:docMk/>
            <pc:sldMk cId="2352771411" sldId="381"/>
            <ac:spMk id="5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09:51:01.472" v="783" actId="931"/>
          <ac:spMkLst>
            <pc:docMk/>
            <pc:sldMk cId="2352771411" sldId="381"/>
            <ac:spMk id="8" creationId="{42186414-B8B9-4985-AFE1-89DC6542EDC5}"/>
          </ac:spMkLst>
        </pc:spChg>
        <pc:spChg chg="mod">
          <ac:chgData name="SCHAEFER, Robin" userId="e75f5e7a-b365-4b94-8dd2-5903bf1beaa7" providerId="ADAL" clId="{874ABEA1-53FE-4C28-99F8-37188C0DDBBE}" dt="2021-07-21T09:51:18.045" v="808" actId="20577"/>
          <ac:spMkLst>
            <pc:docMk/>
            <pc:sldMk cId="2352771411" sldId="381"/>
            <ac:spMk id="10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1T16:32:16.631" v="3198" actId="478"/>
          <ac:spMkLst>
            <pc:docMk/>
            <pc:sldMk cId="2352771411" sldId="381"/>
            <ac:spMk id="11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09:51:05.356" v="787" actId="931"/>
          <ac:spMkLst>
            <pc:docMk/>
            <pc:sldMk cId="2352771411" sldId="381"/>
            <ac:spMk id="14" creationId="{7BC9CF62-67F2-4F13-A113-7359078524E9}"/>
          </ac:spMkLst>
        </pc:spChg>
        <pc:spChg chg="add del mod">
          <ac:chgData name="SCHAEFER, Robin" userId="e75f5e7a-b365-4b94-8dd2-5903bf1beaa7" providerId="ADAL" clId="{874ABEA1-53FE-4C28-99F8-37188C0DDBBE}" dt="2021-07-21T16:32:16.631" v="3198" actId="478"/>
          <ac:spMkLst>
            <pc:docMk/>
            <pc:sldMk cId="2352771411" sldId="381"/>
            <ac:spMk id="18" creationId="{4B2F822D-4D76-4150-BA70-A06A7F5F34D4}"/>
          </ac:spMkLst>
        </pc:spChg>
        <pc:spChg chg="add del mod">
          <ac:chgData name="SCHAEFER, Robin" userId="e75f5e7a-b365-4b94-8dd2-5903bf1beaa7" providerId="ADAL" clId="{874ABEA1-53FE-4C28-99F8-37188C0DDBBE}" dt="2021-07-21T16:32:18.319" v="3200" actId="478"/>
          <ac:spMkLst>
            <pc:docMk/>
            <pc:sldMk cId="2352771411" sldId="381"/>
            <ac:spMk id="20" creationId="{A220895C-BA1A-4A29-A8D5-1C529B5E6330}"/>
          </ac:spMkLst>
        </pc:spChg>
        <pc:picChg chg="add mod">
          <ac:chgData name="SCHAEFER, Robin" userId="e75f5e7a-b365-4b94-8dd2-5903bf1beaa7" providerId="ADAL" clId="{874ABEA1-53FE-4C28-99F8-37188C0DDBBE}" dt="2021-07-21T09:53:27.269" v="832" actId="1036"/>
          <ac:picMkLst>
            <pc:docMk/>
            <pc:sldMk cId="2352771411" sldId="381"/>
            <ac:picMk id="12" creationId="{E1E66D61-459D-4F16-9FBE-D0CD4518E262}"/>
          </ac:picMkLst>
        </pc:picChg>
        <pc:picChg chg="add del mod">
          <ac:chgData name="SCHAEFER, Robin" userId="e75f5e7a-b365-4b94-8dd2-5903bf1beaa7" providerId="ADAL" clId="{874ABEA1-53FE-4C28-99F8-37188C0DDBBE}" dt="2021-07-21T16:32:14.672" v="3197" actId="478"/>
          <ac:picMkLst>
            <pc:docMk/>
            <pc:sldMk cId="2352771411" sldId="381"/>
            <ac:picMk id="16" creationId="{B14C0464-5C6E-4897-B50C-E2E6C5A1C4B2}"/>
          </ac:picMkLst>
        </pc:picChg>
        <pc:picChg chg="del">
          <ac:chgData name="SCHAEFER, Robin" userId="e75f5e7a-b365-4b94-8dd2-5903bf1beaa7" providerId="ADAL" clId="{874ABEA1-53FE-4C28-99F8-37188C0DDBBE}" dt="2021-07-21T09:50:59.201" v="782" actId="478"/>
          <ac:picMkLst>
            <pc:docMk/>
            <pc:sldMk cId="2352771411" sldId="381"/>
            <ac:picMk id="23" creationId="{4C0AC362-F7F2-4424-A2DB-BF135BB5E1B7}"/>
          </ac:picMkLst>
        </pc:picChg>
        <pc:picChg chg="del">
          <ac:chgData name="SCHAEFER, Robin" userId="e75f5e7a-b365-4b94-8dd2-5903bf1beaa7" providerId="ADAL" clId="{874ABEA1-53FE-4C28-99F8-37188C0DDBBE}" dt="2021-07-21T09:51:03.342" v="786" actId="478"/>
          <ac:picMkLst>
            <pc:docMk/>
            <pc:sldMk cId="2352771411" sldId="381"/>
            <ac:picMk id="27" creationId="{983F9218-F5A2-4BA3-A5FA-2201222BDB9A}"/>
          </ac:picMkLst>
        </pc:picChg>
      </pc:sldChg>
      <pc:sldChg chg="addSp delSp modSp add mod">
        <pc:chgData name="SCHAEFER, Robin" userId="e75f5e7a-b365-4b94-8dd2-5903bf1beaa7" providerId="ADAL" clId="{874ABEA1-53FE-4C28-99F8-37188C0DDBBE}" dt="2021-07-21T16:31:59.286" v="3195" actId="478"/>
        <pc:sldMkLst>
          <pc:docMk/>
          <pc:sldMk cId="58719446" sldId="382"/>
        </pc:sldMkLst>
        <pc:spChg chg="add del">
          <ac:chgData name="SCHAEFER, Robin" userId="e75f5e7a-b365-4b94-8dd2-5903bf1beaa7" providerId="ADAL" clId="{874ABEA1-53FE-4C28-99F8-37188C0DDBBE}" dt="2021-07-21T16:31:50.975" v="3191" actId="478"/>
          <ac:spMkLst>
            <pc:docMk/>
            <pc:sldMk cId="58719446" sldId="382"/>
            <ac:spMk id="4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0:13:28.187" v="1203" actId="6549"/>
          <ac:spMkLst>
            <pc:docMk/>
            <pc:sldMk cId="58719446" sldId="382"/>
            <ac:spMk id="5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09:55:19.718" v="893" actId="931"/>
          <ac:spMkLst>
            <pc:docMk/>
            <pc:sldMk cId="58719446" sldId="382"/>
            <ac:spMk id="8" creationId="{23621A73-2794-45D5-86E5-78B7B6363597}"/>
          </ac:spMkLst>
        </pc:spChg>
        <pc:spChg chg="mod">
          <ac:chgData name="SCHAEFER, Robin" userId="e75f5e7a-b365-4b94-8dd2-5903bf1beaa7" providerId="ADAL" clId="{874ABEA1-53FE-4C28-99F8-37188C0DDBBE}" dt="2021-07-21T09:54:49.268" v="892" actId="20577"/>
          <ac:spMkLst>
            <pc:docMk/>
            <pc:sldMk cId="58719446" sldId="382"/>
            <ac:spMk id="10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16:31:55.611" v="3192" actId="478"/>
          <ac:spMkLst>
            <pc:docMk/>
            <pc:sldMk cId="58719446" sldId="382"/>
            <ac:spMk id="11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10:09:22.597" v="896" actId="931"/>
          <ac:spMkLst>
            <pc:docMk/>
            <pc:sldMk cId="58719446" sldId="382"/>
            <ac:spMk id="14" creationId="{0680F9F4-9ABB-4ABD-B091-9061E78A97DA}"/>
          </ac:spMkLst>
        </pc:spChg>
        <pc:spChg chg="add del mod">
          <ac:chgData name="SCHAEFER, Robin" userId="e75f5e7a-b365-4b94-8dd2-5903bf1beaa7" providerId="ADAL" clId="{874ABEA1-53FE-4C28-99F8-37188C0DDBBE}" dt="2021-07-21T16:31:58.255" v="3194" actId="478"/>
          <ac:spMkLst>
            <pc:docMk/>
            <pc:sldMk cId="58719446" sldId="382"/>
            <ac:spMk id="19" creationId="{1AB20F57-A18D-4D40-A4A3-6B720A57D5BC}"/>
          </ac:spMkLst>
        </pc:spChg>
        <pc:spChg chg="add del mod">
          <ac:chgData name="SCHAEFER, Robin" userId="e75f5e7a-b365-4b94-8dd2-5903bf1beaa7" providerId="ADAL" clId="{874ABEA1-53FE-4C28-99F8-37188C0DDBBE}" dt="2021-07-21T16:31:55.611" v="3192" actId="478"/>
          <ac:spMkLst>
            <pc:docMk/>
            <pc:sldMk cId="58719446" sldId="382"/>
            <ac:spMk id="20" creationId="{E0ED5585-C737-46F5-8E3B-87957CA252B1}"/>
          </ac:spMkLst>
        </pc:spChg>
        <pc:spChg chg="add del mod">
          <ac:chgData name="SCHAEFER, Robin" userId="e75f5e7a-b365-4b94-8dd2-5903bf1beaa7" providerId="ADAL" clId="{874ABEA1-53FE-4C28-99F8-37188C0DDBBE}" dt="2021-07-21T16:31:46.709" v="3187" actId="478"/>
          <ac:spMkLst>
            <pc:docMk/>
            <pc:sldMk cId="58719446" sldId="382"/>
            <ac:spMk id="22" creationId="{B529F276-9422-4A66-8DDB-0453CC3EA655}"/>
          </ac:spMkLst>
        </pc:spChg>
        <pc:spChg chg="add del mod">
          <ac:chgData name="SCHAEFER, Robin" userId="e75f5e7a-b365-4b94-8dd2-5903bf1beaa7" providerId="ADAL" clId="{874ABEA1-53FE-4C28-99F8-37188C0DDBBE}" dt="2021-07-21T16:31:46.709" v="3187" actId="478"/>
          <ac:spMkLst>
            <pc:docMk/>
            <pc:sldMk cId="58719446" sldId="382"/>
            <ac:spMk id="25" creationId="{4B0A9EC7-DB13-40F7-B4DA-620228DFBFF7}"/>
          </ac:spMkLst>
        </pc:spChg>
        <pc:spChg chg="add del mod">
          <ac:chgData name="SCHAEFER, Robin" userId="e75f5e7a-b365-4b94-8dd2-5903bf1beaa7" providerId="ADAL" clId="{874ABEA1-53FE-4C28-99F8-37188C0DDBBE}" dt="2021-07-21T16:31:50.975" v="3191" actId="478"/>
          <ac:spMkLst>
            <pc:docMk/>
            <pc:sldMk cId="58719446" sldId="382"/>
            <ac:spMk id="28" creationId="{B71673AD-E3D3-4A04-B975-9C80243D2AD4}"/>
          </ac:spMkLst>
        </pc:spChg>
        <pc:spChg chg="add del mod">
          <ac:chgData name="SCHAEFER, Robin" userId="e75f5e7a-b365-4b94-8dd2-5903bf1beaa7" providerId="ADAL" clId="{874ABEA1-53FE-4C28-99F8-37188C0DDBBE}" dt="2021-07-21T16:31:50.975" v="3191" actId="478"/>
          <ac:spMkLst>
            <pc:docMk/>
            <pc:sldMk cId="58719446" sldId="382"/>
            <ac:spMk id="30" creationId="{E1D43424-2FBD-4AA8-83A9-4DCF38BA817E}"/>
          </ac:spMkLst>
        </pc:spChg>
        <pc:spChg chg="add del mod">
          <ac:chgData name="SCHAEFER, Robin" userId="e75f5e7a-b365-4b94-8dd2-5903bf1beaa7" providerId="ADAL" clId="{874ABEA1-53FE-4C28-99F8-37188C0DDBBE}" dt="2021-07-21T16:31:58.255" v="3194" actId="478"/>
          <ac:spMkLst>
            <pc:docMk/>
            <pc:sldMk cId="58719446" sldId="382"/>
            <ac:spMk id="32" creationId="{F9257BF2-FE47-4792-929B-490FBFD50D89}"/>
          </ac:spMkLst>
        </pc:spChg>
        <pc:spChg chg="add del mod">
          <ac:chgData name="SCHAEFER, Robin" userId="e75f5e7a-b365-4b94-8dd2-5903bf1beaa7" providerId="ADAL" clId="{874ABEA1-53FE-4C28-99F8-37188C0DDBBE}" dt="2021-07-21T16:31:59.286" v="3195" actId="478"/>
          <ac:spMkLst>
            <pc:docMk/>
            <pc:sldMk cId="58719446" sldId="382"/>
            <ac:spMk id="34" creationId="{EC42C615-B1C3-4287-8A59-ACD424FD0C66}"/>
          </ac:spMkLst>
        </pc:spChg>
        <pc:picChg chg="add mod">
          <ac:chgData name="SCHAEFER, Robin" userId="e75f5e7a-b365-4b94-8dd2-5903bf1beaa7" providerId="ADAL" clId="{874ABEA1-53FE-4C28-99F8-37188C0DDBBE}" dt="2021-07-21T09:55:20.414" v="894" actId="27614"/>
          <ac:picMkLst>
            <pc:docMk/>
            <pc:sldMk cId="58719446" sldId="382"/>
            <ac:picMk id="12" creationId="{0E855E72-432D-4413-B3CD-5058D0429EBC}"/>
          </ac:picMkLst>
        </pc:picChg>
        <pc:picChg chg="add del mod">
          <ac:chgData name="SCHAEFER, Robin" userId="e75f5e7a-b365-4b94-8dd2-5903bf1beaa7" providerId="ADAL" clId="{874ABEA1-53FE-4C28-99F8-37188C0DDBBE}" dt="2021-07-21T16:31:58.255" v="3194" actId="478"/>
          <ac:picMkLst>
            <pc:docMk/>
            <pc:sldMk cId="58719446" sldId="382"/>
            <ac:picMk id="16" creationId="{6BCEFB99-9A9A-4116-85FC-21FD03A4BCFC}"/>
          </ac:picMkLst>
        </pc:picChg>
        <pc:picChg chg="add del mod ord modCrop">
          <ac:chgData name="SCHAEFER, Robin" userId="e75f5e7a-b365-4b94-8dd2-5903bf1beaa7" providerId="ADAL" clId="{874ABEA1-53FE-4C28-99F8-37188C0DDBBE}" dt="2021-07-21T16:31:58.255" v="3194" actId="478"/>
          <ac:picMkLst>
            <pc:docMk/>
            <pc:sldMk cId="58719446" sldId="382"/>
            <ac:picMk id="18" creationId="{48A146B9-0953-4340-8C30-70974191C2E9}"/>
          </ac:picMkLst>
        </pc:picChg>
        <pc:picChg chg="del">
          <ac:chgData name="SCHAEFER, Robin" userId="e75f5e7a-b365-4b94-8dd2-5903bf1beaa7" providerId="ADAL" clId="{874ABEA1-53FE-4C28-99F8-37188C0DDBBE}" dt="2021-07-21T09:54:12.332" v="834" actId="478"/>
          <ac:picMkLst>
            <pc:docMk/>
            <pc:sldMk cId="58719446" sldId="382"/>
            <ac:picMk id="23" creationId="{4C0AC362-F7F2-4424-A2DB-BF135BB5E1B7}"/>
          </ac:picMkLst>
        </pc:picChg>
        <pc:picChg chg="del">
          <ac:chgData name="SCHAEFER, Robin" userId="e75f5e7a-b365-4b94-8dd2-5903bf1beaa7" providerId="ADAL" clId="{874ABEA1-53FE-4C28-99F8-37188C0DDBBE}" dt="2021-07-21T10:09:12.604" v="895" actId="478"/>
          <ac:picMkLst>
            <pc:docMk/>
            <pc:sldMk cId="58719446" sldId="382"/>
            <ac:picMk id="27" creationId="{983F9218-F5A2-4BA3-A5FA-2201222BDB9A}"/>
          </ac:picMkLst>
        </pc:picChg>
      </pc:sldChg>
      <pc:sldChg chg="addSp delSp modSp add del mod">
        <pc:chgData name="SCHAEFER, Robin" userId="e75f5e7a-b365-4b94-8dd2-5903bf1beaa7" providerId="ADAL" clId="{874ABEA1-53FE-4C28-99F8-37188C0DDBBE}" dt="2021-07-22T09:49:53.548" v="3519" actId="47"/>
        <pc:sldMkLst>
          <pc:docMk/>
          <pc:sldMk cId="1325367856" sldId="383"/>
        </pc:sldMkLst>
        <pc:spChg chg="mod">
          <ac:chgData name="SCHAEFER, Robin" userId="e75f5e7a-b365-4b94-8dd2-5903bf1beaa7" providerId="ADAL" clId="{874ABEA1-53FE-4C28-99F8-37188C0DDBBE}" dt="2021-07-21T16:32:51.965" v="3221" actId="20577"/>
          <ac:spMkLst>
            <pc:docMk/>
            <pc:sldMk cId="1325367856" sldId="383"/>
            <ac:spMk id="4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32:42.731" v="3201"/>
          <ac:spMkLst>
            <pc:docMk/>
            <pc:sldMk cId="1325367856" sldId="383"/>
            <ac:spMk id="5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10:32:47.671" v="1421" actId="478"/>
          <ac:spMkLst>
            <pc:docMk/>
            <pc:sldMk cId="1325367856" sldId="383"/>
            <ac:spMk id="8" creationId="{2013024F-2169-457A-BFD5-19C6D6B762BC}"/>
          </ac:spMkLst>
        </pc:spChg>
        <pc:spChg chg="mod">
          <ac:chgData name="SCHAEFER, Robin" userId="e75f5e7a-b365-4b94-8dd2-5903bf1beaa7" providerId="ADAL" clId="{874ABEA1-53FE-4C28-99F8-37188C0DDBBE}" dt="2021-07-21T10:32:21.620" v="1375" actId="20577"/>
          <ac:spMkLst>
            <pc:docMk/>
            <pc:sldMk cId="1325367856" sldId="383"/>
            <ac:spMk id="10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38:12.414" v="3502" actId="20577"/>
          <ac:spMkLst>
            <pc:docMk/>
            <pc:sldMk cId="1325367856" sldId="383"/>
            <ac:spMk id="11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1T10:32:23.903" v="1376" actId="478"/>
          <ac:spMkLst>
            <pc:docMk/>
            <pc:sldMk cId="1325367856" sldId="383"/>
            <ac:spMk id="12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1T10:32:13.713" v="1352" actId="931"/>
          <ac:spMkLst>
            <pc:docMk/>
            <pc:sldMk cId="1325367856" sldId="383"/>
            <ac:spMk id="13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0:32:42.644" v="1420" actId="20577"/>
          <ac:spMkLst>
            <pc:docMk/>
            <pc:sldMk cId="1325367856" sldId="383"/>
            <ac:spMk id="14" creationId="{00000000-0000-0000-0000-000000000000}"/>
          </ac:spMkLst>
        </pc:spChg>
        <pc:picChg chg="add mod">
          <ac:chgData name="SCHAEFER, Robin" userId="e75f5e7a-b365-4b94-8dd2-5903bf1beaa7" providerId="ADAL" clId="{874ABEA1-53FE-4C28-99F8-37188C0DDBBE}" dt="2021-07-21T10:32:15.297" v="1353" actId="27614"/>
          <ac:picMkLst>
            <pc:docMk/>
            <pc:sldMk cId="1325367856" sldId="383"/>
            <ac:picMk id="3" creationId="{B7D312C1-058F-42B1-B42D-CA21D4DFBAC9}"/>
          </ac:picMkLst>
        </pc:picChg>
      </pc:sldChg>
      <pc:sldChg chg="addSp delSp modSp add del mod">
        <pc:chgData name="SCHAEFER, Robin" userId="e75f5e7a-b365-4b94-8dd2-5903bf1beaa7" providerId="ADAL" clId="{874ABEA1-53FE-4C28-99F8-37188C0DDBBE}" dt="2021-07-21T10:31:09.545" v="1350" actId="47"/>
        <pc:sldMkLst>
          <pc:docMk/>
          <pc:sldMk cId="3937432609" sldId="383"/>
        </pc:sldMkLst>
        <pc:spChg chg="del">
          <ac:chgData name="SCHAEFER, Robin" userId="e75f5e7a-b365-4b94-8dd2-5903bf1beaa7" providerId="ADAL" clId="{874ABEA1-53FE-4C28-99F8-37188C0DDBBE}" dt="2021-07-21T10:18:16.043" v="1286" actId="931"/>
          <ac:spMkLst>
            <pc:docMk/>
            <pc:sldMk cId="3937432609" sldId="383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0:17:57.932" v="1285" actId="20577"/>
          <ac:spMkLst>
            <pc:docMk/>
            <pc:sldMk cId="3937432609" sldId="383"/>
            <ac:spMk id="3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0:17:44.848" v="1228" actId="20577"/>
          <ac:spMkLst>
            <pc:docMk/>
            <pc:sldMk cId="3937432609" sldId="383"/>
            <ac:spMk id="8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10:19:10.366" v="1329" actId="478"/>
          <ac:spMkLst>
            <pc:docMk/>
            <pc:sldMk cId="3937432609" sldId="383"/>
            <ac:spMk id="13" creationId="{8C9B35BB-6DBE-40AE-8450-78691E93FF5F}"/>
          </ac:spMkLst>
        </pc:spChg>
        <pc:spChg chg="add del mod">
          <ac:chgData name="SCHAEFER, Robin" userId="e75f5e7a-b365-4b94-8dd2-5903bf1beaa7" providerId="ADAL" clId="{874ABEA1-53FE-4C28-99F8-37188C0DDBBE}" dt="2021-07-21T10:20:20.039" v="1336" actId="478"/>
          <ac:spMkLst>
            <pc:docMk/>
            <pc:sldMk cId="3937432609" sldId="383"/>
            <ac:spMk id="15" creationId="{1768A97C-5913-4F9F-840C-AF0182A537B4}"/>
          </ac:spMkLst>
        </pc:spChg>
        <pc:spChg chg="add del mod">
          <ac:chgData name="SCHAEFER, Robin" userId="e75f5e7a-b365-4b94-8dd2-5903bf1beaa7" providerId="ADAL" clId="{874ABEA1-53FE-4C28-99F8-37188C0DDBBE}" dt="2021-07-21T10:24:13.399" v="1345" actId="478"/>
          <ac:spMkLst>
            <pc:docMk/>
            <pc:sldMk cId="3937432609" sldId="383"/>
            <ac:spMk id="17" creationId="{1AFA4B62-3768-458F-B48F-E8659755B119}"/>
          </ac:spMkLst>
        </pc:spChg>
        <pc:picChg chg="add del mod">
          <ac:chgData name="SCHAEFER, Robin" userId="e75f5e7a-b365-4b94-8dd2-5903bf1beaa7" providerId="ADAL" clId="{874ABEA1-53FE-4C28-99F8-37188C0DDBBE}" dt="2021-07-21T10:30:53.363" v="1349" actId="14826"/>
          <ac:picMkLst>
            <pc:docMk/>
            <pc:sldMk cId="3937432609" sldId="383"/>
            <ac:picMk id="11" creationId="{3B09915A-9FB5-4592-A1C4-CAD0EA7F5768}"/>
          </ac:picMkLst>
        </pc:picChg>
      </pc:sldChg>
      <pc:sldChg chg="addSp delSp modSp add mod modTransition modAnim">
        <pc:chgData name="SCHAEFER, Robin" userId="e75f5e7a-b365-4b94-8dd2-5903bf1beaa7" providerId="ADAL" clId="{874ABEA1-53FE-4C28-99F8-37188C0DDBBE}" dt="2021-07-27T15:00:26.159" v="10777"/>
        <pc:sldMkLst>
          <pc:docMk/>
          <pc:sldMk cId="3860657009" sldId="384"/>
        </pc:sldMkLst>
        <pc:spChg chg="add del mod">
          <ac:chgData name="SCHAEFER, Robin" userId="e75f5e7a-b365-4b94-8dd2-5903bf1beaa7" providerId="ADAL" clId="{874ABEA1-53FE-4C28-99F8-37188C0DDBBE}" dt="2021-07-21T12:41:32.103" v="1662" actId="931"/>
          <ac:spMkLst>
            <pc:docMk/>
            <pc:sldMk cId="3860657009" sldId="384"/>
            <ac:spMk id="2" creationId="{A58EA7F7-CC8E-4C33-ADDD-65C542D88FB6}"/>
          </ac:spMkLst>
        </pc:spChg>
        <pc:spChg chg="mod">
          <ac:chgData name="SCHAEFER, Robin" userId="e75f5e7a-b365-4b94-8dd2-5903bf1beaa7" providerId="ADAL" clId="{874ABEA1-53FE-4C28-99F8-37188C0DDBBE}" dt="2021-07-21T12:44:41.066" v="1750" actId="20577"/>
          <ac:spMkLst>
            <pc:docMk/>
            <pc:sldMk cId="3860657009" sldId="384"/>
            <ac:spMk id="4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2:42:58.346" v="1730"/>
          <ac:spMkLst>
            <pc:docMk/>
            <pc:sldMk cId="3860657009" sldId="384"/>
            <ac:spMk id="5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2:49:52.268" v="2164"/>
          <ac:spMkLst>
            <pc:docMk/>
            <pc:sldMk cId="3860657009" sldId="384"/>
            <ac:spMk id="10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24:03.809" v="3142" actId="20577"/>
          <ac:spMkLst>
            <pc:docMk/>
            <pc:sldMk cId="3860657009" sldId="384"/>
            <ac:spMk id="11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2:42:27.993" v="1728" actId="20577"/>
          <ac:spMkLst>
            <pc:docMk/>
            <pc:sldMk cId="3860657009" sldId="384"/>
            <ac:spMk id="14" creationId="{00000000-0000-0000-0000-000000000000}"/>
          </ac:spMkLst>
        </pc:spChg>
        <pc:picChg chg="add mod modCrop">
          <ac:chgData name="SCHAEFER, Robin" userId="e75f5e7a-b365-4b94-8dd2-5903bf1beaa7" providerId="ADAL" clId="{874ABEA1-53FE-4C28-99F8-37188C0DDBBE}" dt="2021-07-21T12:41:45.473" v="1666" actId="732"/>
          <ac:picMkLst>
            <pc:docMk/>
            <pc:sldMk cId="3860657009" sldId="384"/>
            <ac:picMk id="7" creationId="{00257CB4-0F84-4E3C-B238-7D3FA4F55486}"/>
          </ac:picMkLst>
        </pc:picChg>
        <pc:picChg chg="del">
          <ac:chgData name="SCHAEFER, Robin" userId="e75f5e7a-b365-4b94-8dd2-5903bf1beaa7" providerId="ADAL" clId="{874ABEA1-53FE-4C28-99F8-37188C0DDBBE}" dt="2021-07-21T12:41:11.667" v="1655" actId="478"/>
          <ac:picMkLst>
            <pc:docMk/>
            <pc:sldMk cId="3860657009" sldId="384"/>
            <ac:picMk id="1026" creationId="{3789C8C9-C9D4-485E-BAD5-3929B657D395}"/>
          </ac:picMkLst>
        </pc:picChg>
        <pc:picChg chg="add del mod">
          <ac:chgData name="SCHAEFER, Robin" userId="e75f5e7a-b365-4b94-8dd2-5903bf1beaa7" providerId="ADAL" clId="{874ABEA1-53FE-4C28-99F8-37188C0DDBBE}" dt="2021-07-21T12:41:18.531" v="1661"/>
          <ac:picMkLst>
            <pc:docMk/>
            <pc:sldMk cId="3860657009" sldId="384"/>
            <ac:picMk id="2050" creationId="{E1BF820F-47C7-4B69-93BD-435EE704A6AA}"/>
          </ac:picMkLst>
        </pc:picChg>
      </pc:sldChg>
      <pc:sldChg chg="addSp delSp modSp add mod modTransition">
        <pc:chgData name="SCHAEFER, Robin" userId="e75f5e7a-b365-4b94-8dd2-5903bf1beaa7" providerId="ADAL" clId="{874ABEA1-53FE-4C28-99F8-37188C0DDBBE}" dt="2021-07-27T15:00:40.141" v="10779"/>
        <pc:sldMkLst>
          <pc:docMk/>
          <pc:sldMk cId="2613054274" sldId="385"/>
        </pc:sldMkLst>
        <pc:spChg chg="add del mod">
          <ac:chgData name="SCHAEFER, Robin" userId="e75f5e7a-b365-4b94-8dd2-5903bf1beaa7" providerId="ADAL" clId="{874ABEA1-53FE-4C28-99F8-37188C0DDBBE}" dt="2021-07-21T12:48:27.115" v="1950" actId="931"/>
          <ac:spMkLst>
            <pc:docMk/>
            <pc:sldMk cId="2613054274" sldId="385"/>
            <ac:spMk id="3" creationId="{164D5DD8-5504-469E-ACB1-7C8CDAC52CAB}"/>
          </ac:spMkLst>
        </pc:spChg>
        <pc:spChg chg="mod">
          <ac:chgData name="SCHAEFER, Robin" userId="e75f5e7a-b365-4b94-8dd2-5903bf1beaa7" providerId="ADAL" clId="{874ABEA1-53FE-4C28-99F8-37188C0DDBBE}" dt="2021-07-21T12:49:55.675" v="2166"/>
          <ac:spMkLst>
            <pc:docMk/>
            <pc:sldMk cId="2613054274" sldId="385"/>
            <ac:spMk id="10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24:07.287" v="3143"/>
          <ac:spMkLst>
            <pc:docMk/>
            <pc:sldMk cId="2613054274" sldId="385"/>
            <ac:spMk id="11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13:02:04.643" v="2170" actId="931"/>
          <ac:spMkLst>
            <pc:docMk/>
            <pc:sldMk cId="2613054274" sldId="385"/>
            <ac:spMk id="13" creationId="{A35538B0-6CB5-42B7-A722-379004FEA78F}"/>
          </ac:spMkLst>
        </pc:spChg>
        <pc:spChg chg="mod">
          <ac:chgData name="SCHAEFER, Robin" userId="e75f5e7a-b365-4b94-8dd2-5903bf1beaa7" providerId="ADAL" clId="{874ABEA1-53FE-4C28-99F8-37188C0DDBBE}" dt="2021-07-21T16:23:13.741" v="3117" actId="20577"/>
          <ac:spMkLst>
            <pc:docMk/>
            <pc:sldMk cId="2613054274" sldId="385"/>
            <ac:spMk id="14" creationId="{00000000-0000-0000-0000-000000000000}"/>
          </ac:spMkLst>
        </pc:spChg>
        <pc:picChg chg="del">
          <ac:chgData name="SCHAEFER, Robin" userId="e75f5e7a-b365-4b94-8dd2-5903bf1beaa7" providerId="ADAL" clId="{874ABEA1-53FE-4C28-99F8-37188C0DDBBE}" dt="2021-07-21T12:48:16.222" v="1949" actId="478"/>
          <ac:picMkLst>
            <pc:docMk/>
            <pc:sldMk cId="2613054274" sldId="385"/>
            <ac:picMk id="7" creationId="{00257CB4-0F84-4E3C-B238-7D3FA4F55486}"/>
          </ac:picMkLst>
        </pc:picChg>
        <pc:picChg chg="add del mod modCrop">
          <ac:chgData name="SCHAEFER, Robin" userId="e75f5e7a-b365-4b94-8dd2-5903bf1beaa7" providerId="ADAL" clId="{874ABEA1-53FE-4C28-99F8-37188C0DDBBE}" dt="2021-07-21T13:01:30.452" v="2169" actId="478"/>
          <ac:picMkLst>
            <pc:docMk/>
            <pc:sldMk cId="2613054274" sldId="385"/>
            <ac:picMk id="9" creationId="{AEC16C3E-E44A-4A27-AD48-8C350417C79F}"/>
          </ac:picMkLst>
        </pc:picChg>
        <pc:picChg chg="add mod modCrop">
          <ac:chgData name="SCHAEFER, Robin" userId="e75f5e7a-b365-4b94-8dd2-5903bf1beaa7" providerId="ADAL" clId="{874ABEA1-53FE-4C28-99F8-37188C0DDBBE}" dt="2021-07-21T13:02:22.640" v="2174" actId="732"/>
          <ac:picMkLst>
            <pc:docMk/>
            <pc:sldMk cId="2613054274" sldId="385"/>
            <ac:picMk id="16" creationId="{56F08200-4C3A-4E97-9127-46EAF8421B32}"/>
          </ac:picMkLst>
        </pc:picChg>
      </pc:sldChg>
      <pc:sldChg chg="addSp delSp modSp add mod modTransition delAnim modAnim">
        <pc:chgData name="SCHAEFER, Robin" userId="e75f5e7a-b365-4b94-8dd2-5903bf1beaa7" providerId="ADAL" clId="{874ABEA1-53FE-4C28-99F8-37188C0DDBBE}" dt="2021-07-27T15:00:42.696" v="10781"/>
        <pc:sldMkLst>
          <pc:docMk/>
          <pc:sldMk cId="3441305447" sldId="386"/>
        </pc:sldMkLst>
        <pc:spChg chg="add del mod">
          <ac:chgData name="SCHAEFER, Robin" userId="e75f5e7a-b365-4b94-8dd2-5903bf1beaa7" providerId="ADAL" clId="{874ABEA1-53FE-4C28-99F8-37188C0DDBBE}" dt="2021-07-21T16:07:05.939" v="2467" actId="931"/>
          <ac:spMkLst>
            <pc:docMk/>
            <pc:sldMk cId="3441305447" sldId="386"/>
            <ac:spMk id="3" creationId="{F25CEC0A-1CAB-43A3-A521-5D65F52FE3AB}"/>
          </ac:spMkLst>
        </pc:spChg>
        <pc:spChg chg="mod">
          <ac:chgData name="SCHAEFER, Robin" userId="e75f5e7a-b365-4b94-8dd2-5903bf1beaa7" providerId="ADAL" clId="{874ABEA1-53FE-4C28-99F8-37188C0DDBBE}" dt="2021-07-21T16:24:11.235" v="3144"/>
          <ac:spMkLst>
            <pc:docMk/>
            <pc:sldMk cId="3441305447" sldId="386"/>
            <ac:spMk id="11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06:26.538" v="2465"/>
          <ac:spMkLst>
            <pc:docMk/>
            <pc:sldMk cId="3441305447" sldId="386"/>
            <ac:spMk id="14" creationId="{00000000-0000-0000-0000-000000000000}"/>
          </ac:spMkLst>
        </pc:spChg>
        <pc:picChg chg="add mod modCrop">
          <ac:chgData name="SCHAEFER, Robin" userId="e75f5e7a-b365-4b94-8dd2-5903bf1beaa7" providerId="ADAL" clId="{874ABEA1-53FE-4C28-99F8-37188C0DDBBE}" dt="2021-07-21T16:14:58.546" v="2571" actId="18131"/>
          <ac:picMkLst>
            <pc:docMk/>
            <pc:sldMk cId="3441305447" sldId="386"/>
            <ac:picMk id="8" creationId="{6C7B1FD3-A78B-46E6-B87C-EFC1D0AC9810}"/>
          </ac:picMkLst>
        </pc:picChg>
        <pc:picChg chg="add del mod">
          <ac:chgData name="SCHAEFER, Robin" userId="e75f5e7a-b365-4b94-8dd2-5903bf1beaa7" providerId="ADAL" clId="{874ABEA1-53FE-4C28-99F8-37188C0DDBBE}" dt="2021-07-21T16:04:58.282" v="2338" actId="478"/>
          <ac:picMkLst>
            <pc:docMk/>
            <pc:sldMk cId="3441305447" sldId="386"/>
            <ac:picMk id="9" creationId="{B5709DB7-7D0E-4225-999E-2E1414E8CED5}"/>
          </ac:picMkLst>
        </pc:picChg>
        <pc:picChg chg="del">
          <ac:chgData name="SCHAEFER, Robin" userId="e75f5e7a-b365-4b94-8dd2-5903bf1beaa7" providerId="ADAL" clId="{874ABEA1-53FE-4C28-99F8-37188C0DDBBE}" dt="2021-07-21T16:07:03.253" v="2466" actId="478"/>
          <ac:picMkLst>
            <pc:docMk/>
            <pc:sldMk cId="3441305447" sldId="386"/>
            <ac:picMk id="16" creationId="{56F08200-4C3A-4E97-9127-46EAF8421B32}"/>
          </ac:picMkLst>
        </pc:picChg>
      </pc:sldChg>
      <pc:sldChg chg="addSp delSp modSp add mod modTransition">
        <pc:chgData name="SCHAEFER, Robin" userId="e75f5e7a-b365-4b94-8dd2-5903bf1beaa7" providerId="ADAL" clId="{874ABEA1-53FE-4C28-99F8-37188C0DDBBE}" dt="2021-07-27T15:00:45.871" v="10783"/>
        <pc:sldMkLst>
          <pc:docMk/>
          <pc:sldMk cId="2072335673" sldId="387"/>
        </pc:sldMkLst>
        <pc:spChg chg="add del mod">
          <ac:chgData name="SCHAEFER, Robin" userId="e75f5e7a-b365-4b94-8dd2-5903bf1beaa7" providerId="ADAL" clId="{874ABEA1-53FE-4C28-99F8-37188C0DDBBE}" dt="2021-07-21T16:13:59.455" v="2480" actId="931"/>
          <ac:spMkLst>
            <pc:docMk/>
            <pc:sldMk cId="2072335673" sldId="387"/>
            <ac:spMk id="3" creationId="{50FDD4BB-3A33-49D5-ACE2-BECC30E1B14A}"/>
          </ac:spMkLst>
        </pc:spChg>
        <pc:spChg chg="mod">
          <ac:chgData name="SCHAEFER, Robin" userId="e75f5e7a-b365-4b94-8dd2-5903bf1beaa7" providerId="ADAL" clId="{874ABEA1-53FE-4C28-99F8-37188C0DDBBE}" dt="2021-07-21T16:24:16.833" v="3145"/>
          <ac:spMkLst>
            <pc:docMk/>
            <pc:sldMk cId="2072335673" sldId="387"/>
            <ac:spMk id="11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15:55.605" v="2735" actId="20577"/>
          <ac:spMkLst>
            <pc:docMk/>
            <pc:sldMk cId="2072335673" sldId="387"/>
            <ac:spMk id="14" creationId="{00000000-0000-0000-0000-000000000000}"/>
          </ac:spMkLst>
        </pc:spChg>
        <pc:picChg chg="del">
          <ac:chgData name="SCHAEFER, Robin" userId="e75f5e7a-b365-4b94-8dd2-5903bf1beaa7" providerId="ADAL" clId="{874ABEA1-53FE-4C28-99F8-37188C0DDBBE}" dt="2021-07-21T16:13:57.083" v="2479" actId="478"/>
          <ac:picMkLst>
            <pc:docMk/>
            <pc:sldMk cId="2072335673" sldId="387"/>
            <ac:picMk id="8" creationId="{6C7B1FD3-A78B-46E6-B87C-EFC1D0AC9810}"/>
          </ac:picMkLst>
        </pc:picChg>
        <pc:picChg chg="add mod modCrop">
          <ac:chgData name="SCHAEFER, Robin" userId="e75f5e7a-b365-4b94-8dd2-5903bf1beaa7" providerId="ADAL" clId="{874ABEA1-53FE-4C28-99F8-37188C0DDBBE}" dt="2021-07-21T16:14:05.733" v="2483" actId="18131"/>
          <ac:picMkLst>
            <pc:docMk/>
            <pc:sldMk cId="2072335673" sldId="387"/>
            <ac:picMk id="9" creationId="{E613FA09-E7B8-4B1A-843D-64BA9219338D}"/>
          </ac:picMkLst>
        </pc:picChg>
      </pc:sldChg>
      <pc:sldChg chg="addSp delSp modSp add mod modTransition">
        <pc:chgData name="SCHAEFER, Robin" userId="e75f5e7a-b365-4b94-8dd2-5903bf1beaa7" providerId="ADAL" clId="{874ABEA1-53FE-4C28-99F8-37188C0DDBBE}" dt="2021-07-27T15:00:49.051" v="10785"/>
        <pc:sldMkLst>
          <pc:docMk/>
          <pc:sldMk cId="361997919" sldId="388"/>
        </pc:sldMkLst>
        <pc:spChg chg="add del mod">
          <ac:chgData name="SCHAEFER, Robin" userId="e75f5e7a-b365-4b94-8dd2-5903bf1beaa7" providerId="ADAL" clId="{874ABEA1-53FE-4C28-99F8-37188C0DDBBE}" dt="2021-07-21T16:21:07.577" v="2920" actId="931"/>
          <ac:spMkLst>
            <pc:docMk/>
            <pc:sldMk cId="361997919" sldId="388"/>
            <ac:spMk id="3" creationId="{8EA5E08B-1C99-4C8E-9D35-FDB13EA7F39A}"/>
          </ac:spMkLst>
        </pc:spChg>
        <pc:spChg chg="mod">
          <ac:chgData name="SCHAEFER, Robin" userId="e75f5e7a-b365-4b94-8dd2-5903bf1beaa7" providerId="ADAL" clId="{874ABEA1-53FE-4C28-99F8-37188C0DDBBE}" dt="2021-07-21T16:24:19.493" v="3146"/>
          <ac:spMkLst>
            <pc:docMk/>
            <pc:sldMk cId="361997919" sldId="388"/>
            <ac:spMk id="11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23:01.161" v="3067"/>
          <ac:spMkLst>
            <pc:docMk/>
            <pc:sldMk cId="361997919" sldId="388"/>
            <ac:spMk id="14" creationId="{00000000-0000-0000-0000-000000000000}"/>
          </ac:spMkLst>
        </pc:spChg>
        <pc:picChg chg="add mod modCrop">
          <ac:chgData name="SCHAEFER, Robin" userId="e75f5e7a-b365-4b94-8dd2-5903bf1beaa7" providerId="ADAL" clId="{874ABEA1-53FE-4C28-99F8-37188C0DDBBE}" dt="2021-07-21T16:25:37.931" v="3153" actId="18131"/>
          <ac:picMkLst>
            <pc:docMk/>
            <pc:sldMk cId="361997919" sldId="388"/>
            <ac:picMk id="8" creationId="{1E06E5AD-AA06-491C-8B5B-6055FF520B27}"/>
          </ac:picMkLst>
        </pc:picChg>
        <pc:picChg chg="del">
          <ac:chgData name="SCHAEFER, Robin" userId="e75f5e7a-b365-4b94-8dd2-5903bf1beaa7" providerId="ADAL" clId="{874ABEA1-53FE-4C28-99F8-37188C0DDBBE}" dt="2021-07-21T16:21:05.120" v="2919" actId="478"/>
          <ac:picMkLst>
            <pc:docMk/>
            <pc:sldMk cId="361997919" sldId="388"/>
            <ac:picMk id="9" creationId="{E613FA09-E7B8-4B1A-843D-64BA9219338D}"/>
          </ac:picMkLst>
        </pc:picChg>
      </pc:sldChg>
      <pc:sldChg chg="addSp delSp modSp add mod modTransition">
        <pc:chgData name="SCHAEFER, Robin" userId="e75f5e7a-b365-4b94-8dd2-5903bf1beaa7" providerId="ADAL" clId="{874ABEA1-53FE-4C28-99F8-37188C0DDBBE}" dt="2021-07-27T15:00:54.049" v="10787"/>
        <pc:sldMkLst>
          <pc:docMk/>
          <pc:sldMk cId="1534962752" sldId="389"/>
        </pc:sldMkLst>
        <pc:spChg chg="add del mod">
          <ac:chgData name="SCHAEFER, Robin" userId="e75f5e7a-b365-4b94-8dd2-5903bf1beaa7" providerId="ADAL" clId="{874ABEA1-53FE-4C28-99F8-37188C0DDBBE}" dt="2021-07-21T16:22:11.015" v="2927" actId="931"/>
          <ac:spMkLst>
            <pc:docMk/>
            <pc:sldMk cId="1534962752" sldId="389"/>
            <ac:spMk id="3" creationId="{4DE2E3B0-B48E-4FE6-BFF4-CFD6AFD1A020}"/>
          </ac:spMkLst>
        </pc:spChg>
        <pc:spChg chg="mod">
          <ac:chgData name="SCHAEFER, Robin" userId="e75f5e7a-b365-4b94-8dd2-5903bf1beaa7" providerId="ADAL" clId="{874ABEA1-53FE-4C28-99F8-37188C0DDBBE}" dt="2021-07-21T16:24:36.417" v="3150" actId="20577"/>
          <ac:spMkLst>
            <pc:docMk/>
            <pc:sldMk cId="1534962752" sldId="389"/>
            <ac:spMk id="11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1T16:22:52.862" v="3066" actId="20577"/>
          <ac:spMkLst>
            <pc:docMk/>
            <pc:sldMk cId="1534962752" sldId="389"/>
            <ac:spMk id="14" creationId="{00000000-0000-0000-0000-000000000000}"/>
          </ac:spMkLst>
        </pc:spChg>
        <pc:picChg chg="add mod modCrop">
          <ac:chgData name="SCHAEFER, Robin" userId="e75f5e7a-b365-4b94-8dd2-5903bf1beaa7" providerId="ADAL" clId="{874ABEA1-53FE-4C28-99F8-37188C0DDBBE}" dt="2021-07-21T16:22:16.084" v="2931" actId="18131"/>
          <ac:picMkLst>
            <pc:docMk/>
            <pc:sldMk cId="1534962752" sldId="389"/>
            <ac:picMk id="8" creationId="{90345E26-7A91-474A-91AE-01EDCF6B16F3}"/>
          </ac:picMkLst>
        </pc:picChg>
        <pc:picChg chg="del">
          <ac:chgData name="SCHAEFER, Robin" userId="e75f5e7a-b365-4b94-8dd2-5903bf1beaa7" providerId="ADAL" clId="{874ABEA1-53FE-4C28-99F8-37188C0DDBBE}" dt="2021-07-21T16:22:07.715" v="2926" actId="478"/>
          <ac:picMkLst>
            <pc:docMk/>
            <pc:sldMk cId="1534962752" sldId="389"/>
            <ac:picMk id="9" creationId="{E613FA09-E7B8-4B1A-843D-64BA9219338D}"/>
          </ac:picMkLst>
        </pc:picChg>
      </pc:sldChg>
      <pc:sldChg chg="addSp delSp modSp add del mod">
        <pc:chgData name="SCHAEFER, Robin" userId="e75f5e7a-b365-4b94-8dd2-5903bf1beaa7" providerId="ADAL" clId="{874ABEA1-53FE-4C28-99F8-37188C0DDBBE}" dt="2021-07-21T16:30:25.816" v="3163" actId="47"/>
        <pc:sldMkLst>
          <pc:docMk/>
          <pc:sldMk cId="350890788" sldId="390"/>
        </pc:sldMkLst>
        <pc:spChg chg="add mod">
          <ac:chgData name="SCHAEFER, Robin" userId="e75f5e7a-b365-4b94-8dd2-5903bf1beaa7" providerId="ADAL" clId="{874ABEA1-53FE-4C28-99F8-37188C0DDBBE}" dt="2021-07-21T16:25:59.594" v="3154" actId="478"/>
          <ac:spMkLst>
            <pc:docMk/>
            <pc:sldMk cId="350890788" sldId="390"/>
            <ac:spMk id="2" creationId="{58931D8C-75F0-43EE-8547-2ACF852D3EFA}"/>
          </ac:spMkLst>
        </pc:spChg>
        <pc:spChg chg="add mod">
          <ac:chgData name="SCHAEFER, Robin" userId="e75f5e7a-b365-4b94-8dd2-5903bf1beaa7" providerId="ADAL" clId="{874ABEA1-53FE-4C28-99F8-37188C0DDBBE}" dt="2021-07-21T16:25:59.594" v="3154" actId="478"/>
          <ac:spMkLst>
            <pc:docMk/>
            <pc:sldMk cId="350890788" sldId="390"/>
            <ac:spMk id="3" creationId="{FF177558-1B9D-43FE-9FFF-32B238058B9F}"/>
          </ac:spMkLst>
        </pc:spChg>
        <pc:spChg chg="del mod">
          <ac:chgData name="SCHAEFER, Robin" userId="e75f5e7a-b365-4b94-8dd2-5903bf1beaa7" providerId="ADAL" clId="{874ABEA1-53FE-4C28-99F8-37188C0DDBBE}" dt="2021-07-21T16:25:59.594" v="3154" actId="478"/>
          <ac:spMkLst>
            <pc:docMk/>
            <pc:sldMk cId="350890788" sldId="390"/>
            <ac:spMk id="11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1T16:25:59.594" v="3154" actId="478"/>
          <ac:spMkLst>
            <pc:docMk/>
            <pc:sldMk cId="350890788" sldId="390"/>
            <ac:spMk id="14" creationId="{00000000-0000-0000-0000-000000000000}"/>
          </ac:spMkLst>
        </pc:spChg>
        <pc:picChg chg="del">
          <ac:chgData name="SCHAEFER, Robin" userId="e75f5e7a-b365-4b94-8dd2-5903bf1beaa7" providerId="ADAL" clId="{874ABEA1-53FE-4C28-99F8-37188C0DDBBE}" dt="2021-07-21T16:25:59.594" v="3154" actId="478"/>
          <ac:picMkLst>
            <pc:docMk/>
            <pc:sldMk cId="350890788" sldId="390"/>
            <ac:picMk id="1026" creationId="{3789C8C9-C9D4-485E-BAD5-3929B657D395}"/>
          </ac:picMkLst>
        </pc:picChg>
      </pc:sldChg>
      <pc:sldChg chg="add modAnim">
        <pc:chgData name="SCHAEFER, Robin" userId="e75f5e7a-b365-4b94-8dd2-5903bf1beaa7" providerId="ADAL" clId="{874ABEA1-53FE-4C28-99F8-37188C0DDBBE}" dt="2021-07-27T15:00:05.095" v="10773"/>
        <pc:sldMkLst>
          <pc:docMk/>
          <pc:sldMk cId="1265991705" sldId="390"/>
        </pc:sldMkLst>
      </pc:sldChg>
      <pc:sldChg chg="addSp delSp modSp add del mod">
        <pc:chgData name="SCHAEFER, Robin" userId="e75f5e7a-b365-4b94-8dd2-5903bf1beaa7" providerId="ADAL" clId="{874ABEA1-53FE-4C28-99F8-37188C0DDBBE}" dt="2021-07-21T16:30:21.395" v="3162" actId="47"/>
        <pc:sldMkLst>
          <pc:docMk/>
          <pc:sldMk cId="1920633357" sldId="391"/>
        </pc:sldMkLst>
        <pc:picChg chg="add del mod">
          <ac:chgData name="SCHAEFER, Robin" userId="e75f5e7a-b365-4b94-8dd2-5903bf1beaa7" providerId="ADAL" clId="{874ABEA1-53FE-4C28-99F8-37188C0DDBBE}" dt="2021-07-21T16:27:52.678" v="3161"/>
          <ac:picMkLst>
            <pc:docMk/>
            <pc:sldMk cId="1920633357" sldId="391"/>
            <ac:picMk id="10" creationId="{20FDB987-E323-4261-AC32-7E00F1ED53B5}"/>
          </ac:picMkLst>
        </pc:picChg>
      </pc:sldChg>
      <pc:sldChg chg="add">
        <pc:chgData name="SCHAEFER, Robin" userId="e75f5e7a-b365-4b94-8dd2-5903bf1beaa7" providerId="ADAL" clId="{874ABEA1-53FE-4C28-99F8-37188C0DDBBE}" dt="2021-07-21T16:30:38.767" v="3167"/>
        <pc:sldMkLst>
          <pc:docMk/>
          <pc:sldMk cId="2672288152" sldId="391"/>
        </pc:sldMkLst>
      </pc:sldChg>
      <pc:sldChg chg="add">
        <pc:chgData name="SCHAEFER, Robin" userId="e75f5e7a-b365-4b94-8dd2-5903bf1beaa7" providerId="ADAL" clId="{874ABEA1-53FE-4C28-99F8-37188C0DDBBE}" dt="2021-07-21T16:31:12.610" v="3172"/>
        <pc:sldMkLst>
          <pc:docMk/>
          <pc:sldMk cId="3260263186" sldId="392"/>
        </pc:sldMkLst>
      </pc:sldChg>
      <pc:sldChg chg="addSp delSp modSp add mod ord">
        <pc:chgData name="SCHAEFER, Robin" userId="e75f5e7a-b365-4b94-8dd2-5903bf1beaa7" providerId="ADAL" clId="{874ABEA1-53FE-4C28-99F8-37188C0DDBBE}" dt="2021-07-21T16:31:39.892" v="3184"/>
        <pc:sldMkLst>
          <pc:docMk/>
          <pc:sldMk cId="2251375972" sldId="393"/>
        </pc:sldMkLst>
        <pc:spChg chg="add del mod">
          <ac:chgData name="SCHAEFER, Robin" userId="e75f5e7a-b365-4b94-8dd2-5903bf1beaa7" providerId="ADAL" clId="{874ABEA1-53FE-4C28-99F8-37188C0DDBBE}" dt="2021-07-21T16:31:37.046" v="3182" actId="478"/>
          <ac:spMkLst>
            <pc:docMk/>
            <pc:sldMk cId="2251375972" sldId="393"/>
            <ac:spMk id="8" creationId="{5218F8F3-FDC6-47D5-8A3A-8B650E15F299}"/>
          </ac:spMkLst>
        </pc:spChg>
        <pc:spChg chg="del">
          <ac:chgData name="SCHAEFER, Robin" userId="e75f5e7a-b365-4b94-8dd2-5903bf1beaa7" providerId="ADAL" clId="{874ABEA1-53FE-4C28-99F8-37188C0DDBBE}" dt="2021-07-21T16:31:35.153" v="3180" actId="478"/>
          <ac:spMkLst>
            <pc:docMk/>
            <pc:sldMk cId="2251375972" sldId="393"/>
            <ac:spMk id="11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1T16:31:37.046" v="3182" actId="478"/>
          <ac:spMkLst>
            <pc:docMk/>
            <pc:sldMk cId="2251375972" sldId="393"/>
            <ac:spMk id="12" creationId="{B65423C8-87B9-45FA-9C27-FFEAD2B7439B}"/>
          </ac:spMkLst>
        </pc:spChg>
        <pc:picChg chg="del">
          <ac:chgData name="SCHAEFER, Robin" userId="e75f5e7a-b365-4b94-8dd2-5903bf1beaa7" providerId="ADAL" clId="{874ABEA1-53FE-4C28-99F8-37188C0DDBBE}" dt="2021-07-21T16:31:35.153" v="3180" actId="478"/>
          <ac:picMkLst>
            <pc:docMk/>
            <pc:sldMk cId="2251375972" sldId="393"/>
            <ac:picMk id="27" creationId="{983F9218-F5A2-4BA3-A5FA-2201222BDB9A}"/>
          </ac:picMkLst>
        </pc:picChg>
      </pc:sldChg>
      <pc:sldChg chg="add">
        <pc:chgData name="SCHAEFER, Robin" userId="e75f5e7a-b365-4b94-8dd2-5903bf1beaa7" providerId="ADAL" clId="{874ABEA1-53FE-4C28-99F8-37188C0DDBBE}" dt="2021-07-21T16:31:47.845" v="3188"/>
        <pc:sldMkLst>
          <pc:docMk/>
          <pc:sldMk cId="4116539964" sldId="394"/>
        </pc:sldMkLst>
      </pc:sldChg>
      <pc:sldChg chg="add">
        <pc:chgData name="SCHAEFER, Robin" userId="e75f5e7a-b365-4b94-8dd2-5903bf1beaa7" providerId="ADAL" clId="{874ABEA1-53FE-4C28-99F8-37188C0DDBBE}" dt="2021-07-21T16:32:11.890" v="3196"/>
        <pc:sldMkLst>
          <pc:docMk/>
          <pc:sldMk cId="214555865" sldId="395"/>
        </pc:sldMkLst>
      </pc:sldChg>
      <pc:sldChg chg="modSp add mod modAnim">
        <pc:chgData name="SCHAEFER, Robin" userId="e75f5e7a-b365-4b94-8dd2-5903bf1beaa7" providerId="ADAL" clId="{874ABEA1-53FE-4C28-99F8-37188C0DDBBE}" dt="2021-07-27T13:07:59.970" v="10087"/>
        <pc:sldMkLst>
          <pc:docMk/>
          <pc:sldMk cId="1275854378" sldId="396"/>
        </pc:sldMkLst>
        <pc:spChg chg="mod">
          <ac:chgData name="SCHAEFER, Robin" userId="e75f5e7a-b365-4b94-8dd2-5903bf1beaa7" providerId="ADAL" clId="{874ABEA1-53FE-4C28-99F8-37188C0DDBBE}" dt="2021-07-22T14:17:38.377" v="9658" actId="20577"/>
          <ac:spMkLst>
            <pc:docMk/>
            <pc:sldMk cId="1275854378" sldId="396"/>
            <ac:spMk id="11" creationId="{00000000-0000-0000-0000-000000000000}"/>
          </ac:spMkLst>
        </pc:spChg>
      </pc:sldChg>
      <pc:sldChg chg="addSp delSp modSp add del">
        <pc:chgData name="SCHAEFER, Robin" userId="e75f5e7a-b365-4b94-8dd2-5903bf1beaa7" providerId="ADAL" clId="{874ABEA1-53FE-4C28-99F8-37188C0DDBBE}" dt="2021-07-22T09:58:21.112" v="3769" actId="47"/>
        <pc:sldMkLst>
          <pc:docMk/>
          <pc:sldMk cId="669487164" sldId="397"/>
        </pc:sldMkLst>
        <pc:spChg chg="add del mod">
          <ac:chgData name="SCHAEFER, Robin" userId="e75f5e7a-b365-4b94-8dd2-5903bf1beaa7" providerId="ADAL" clId="{874ABEA1-53FE-4C28-99F8-37188C0DDBBE}" dt="2021-07-22T09:52:50.770" v="3539"/>
          <ac:spMkLst>
            <pc:docMk/>
            <pc:sldMk cId="669487164" sldId="397"/>
            <ac:spMk id="9" creationId="{25A78891-75F6-498B-95C9-2359829B8E48}"/>
          </ac:spMkLst>
        </pc:spChg>
      </pc:sldChg>
      <pc:sldChg chg="addSp delSp modSp add del mod">
        <pc:chgData name="SCHAEFER, Robin" userId="e75f5e7a-b365-4b94-8dd2-5903bf1beaa7" providerId="ADAL" clId="{874ABEA1-53FE-4C28-99F8-37188C0DDBBE}" dt="2021-07-22T09:58:20.225" v="3768" actId="47"/>
        <pc:sldMkLst>
          <pc:docMk/>
          <pc:sldMk cId="2724864060" sldId="398"/>
        </pc:sldMkLst>
        <pc:spChg chg="mod">
          <ac:chgData name="SCHAEFER, Robin" userId="e75f5e7a-b365-4b94-8dd2-5903bf1beaa7" providerId="ADAL" clId="{874ABEA1-53FE-4C28-99F8-37188C0DDBBE}" dt="2021-07-22T09:55:28.050" v="3560" actId="20577"/>
          <ac:spMkLst>
            <pc:docMk/>
            <pc:sldMk cId="2724864060" sldId="398"/>
            <ac:spMk id="8" creationId="{00000000-0000-0000-0000-000000000000}"/>
          </ac:spMkLst>
        </pc:spChg>
        <pc:spChg chg="del mod">
          <ac:chgData name="SCHAEFER, Robin" userId="e75f5e7a-b365-4b94-8dd2-5903bf1beaa7" providerId="ADAL" clId="{874ABEA1-53FE-4C28-99F8-37188C0DDBBE}" dt="2021-07-22T09:52:16.557" v="3527" actId="478"/>
          <ac:spMkLst>
            <pc:docMk/>
            <pc:sldMk cId="2724864060" sldId="398"/>
            <ac:spMk id="11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2T09:52:17.864" v="3528" actId="478"/>
          <ac:spMkLst>
            <pc:docMk/>
            <pc:sldMk cId="2724864060" sldId="398"/>
            <ac:spMk id="12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09:52:00.549" v="3523"/>
          <ac:spMkLst>
            <pc:docMk/>
            <pc:sldMk cId="2724864060" sldId="398"/>
            <ac:spMk id="14" creationId="{0D6D6511-1AE3-4109-A66E-55A2FCC16020}"/>
          </ac:spMkLst>
        </pc:spChg>
        <pc:spChg chg="add del mod">
          <ac:chgData name="SCHAEFER, Robin" userId="e75f5e7a-b365-4b94-8dd2-5903bf1beaa7" providerId="ADAL" clId="{874ABEA1-53FE-4C28-99F8-37188C0DDBBE}" dt="2021-07-22T09:52:15.028" v="3526"/>
          <ac:spMkLst>
            <pc:docMk/>
            <pc:sldMk cId="2724864060" sldId="398"/>
            <ac:spMk id="15" creationId="{3EFDDB9E-88E1-442B-AF76-AC9AC25486BC}"/>
          </ac:spMkLst>
        </pc:spChg>
        <pc:spChg chg="add del mod">
          <ac:chgData name="SCHAEFER, Robin" userId="e75f5e7a-b365-4b94-8dd2-5903bf1beaa7" providerId="ADAL" clId="{874ABEA1-53FE-4C28-99F8-37188C0DDBBE}" dt="2021-07-22T09:52:30.799" v="3535" actId="478"/>
          <ac:spMkLst>
            <pc:docMk/>
            <pc:sldMk cId="2724864060" sldId="398"/>
            <ac:spMk id="17" creationId="{20B7E30E-F5EF-456B-86B3-13286F6D58D5}"/>
          </ac:spMkLst>
        </pc:spChg>
        <pc:spChg chg="add del mod">
          <ac:chgData name="SCHAEFER, Robin" userId="e75f5e7a-b365-4b94-8dd2-5903bf1beaa7" providerId="ADAL" clId="{874ABEA1-53FE-4C28-99F8-37188C0DDBBE}" dt="2021-07-22T09:52:21.822" v="3531"/>
          <ac:spMkLst>
            <pc:docMk/>
            <pc:sldMk cId="2724864060" sldId="398"/>
            <ac:spMk id="18" creationId="{FE2D8084-EF11-47E0-AA24-15CA050FB71C}"/>
          </ac:spMkLst>
        </pc:spChg>
        <pc:spChg chg="add mod">
          <ac:chgData name="SCHAEFER, Robin" userId="e75f5e7a-b365-4b94-8dd2-5903bf1beaa7" providerId="ADAL" clId="{874ABEA1-53FE-4C28-99F8-37188C0DDBBE}" dt="2021-07-22T09:52:54.467" v="3540" actId="113"/>
          <ac:spMkLst>
            <pc:docMk/>
            <pc:sldMk cId="2724864060" sldId="398"/>
            <ac:spMk id="19" creationId="{6F4D4818-27B5-4173-AD25-85D3EDEF02A7}"/>
          </ac:spMkLst>
        </pc:spChg>
        <pc:spChg chg="add mod">
          <ac:chgData name="SCHAEFER, Robin" userId="e75f5e7a-b365-4b94-8dd2-5903bf1beaa7" providerId="ADAL" clId="{874ABEA1-53FE-4C28-99F8-37188C0DDBBE}" dt="2021-07-22T09:55:29.727" v="3561"/>
          <ac:spMkLst>
            <pc:docMk/>
            <pc:sldMk cId="2724864060" sldId="398"/>
            <ac:spMk id="21" creationId="{610A02F0-51A4-4880-8EAA-7ECD5E75B797}"/>
          </ac:spMkLst>
        </pc:spChg>
        <pc:picChg chg="add mod modCrop">
          <ac:chgData name="SCHAEFER, Robin" userId="e75f5e7a-b365-4b94-8dd2-5903bf1beaa7" providerId="ADAL" clId="{874ABEA1-53FE-4C28-99F8-37188C0DDBBE}" dt="2021-07-22T09:53:43.726" v="3550" actId="1076"/>
          <ac:picMkLst>
            <pc:docMk/>
            <pc:sldMk cId="2724864060" sldId="398"/>
            <ac:picMk id="20" creationId="{1CB73C4D-FA05-4EB3-BF5C-B5E73F8D3AEB}"/>
          </ac:picMkLst>
        </pc:picChg>
      </pc:sldChg>
      <pc:sldChg chg="addSp delSp modSp add mod modAnim">
        <pc:chgData name="SCHAEFER, Robin" userId="e75f5e7a-b365-4b94-8dd2-5903bf1beaa7" providerId="ADAL" clId="{874ABEA1-53FE-4C28-99F8-37188C0DDBBE}" dt="2021-07-27T15:01:56.812" v="10790"/>
        <pc:sldMkLst>
          <pc:docMk/>
          <pc:sldMk cId="455209790" sldId="399"/>
        </pc:sldMkLst>
        <pc:spChg chg="add del mod">
          <ac:chgData name="SCHAEFER, Robin" userId="e75f5e7a-b365-4b94-8dd2-5903bf1beaa7" providerId="ADAL" clId="{874ABEA1-53FE-4C28-99F8-37188C0DDBBE}" dt="2021-07-22T09:55:19.735" v="3556" actId="478"/>
          <ac:spMkLst>
            <pc:docMk/>
            <pc:sldMk cId="455209790" sldId="399"/>
            <ac:spMk id="7" creationId="{E6AC077A-09D3-4325-A912-C7592E128F2F}"/>
          </ac:spMkLst>
        </pc:spChg>
        <pc:spChg chg="add mod">
          <ac:chgData name="SCHAEFER, Robin" userId="e75f5e7a-b365-4b94-8dd2-5903bf1beaa7" providerId="ADAL" clId="{874ABEA1-53FE-4C28-99F8-37188C0DDBBE}" dt="2021-07-22T09:57:52.509" v="3765" actId="404"/>
          <ac:spMkLst>
            <pc:docMk/>
            <pc:sldMk cId="455209790" sldId="399"/>
            <ac:spMk id="8" creationId="{94ECE232-B904-4431-9DBF-B02E3888AE93}"/>
          </ac:spMkLst>
        </pc:spChg>
        <pc:spChg chg="mod">
          <ac:chgData name="SCHAEFER, Robin" userId="e75f5e7a-b365-4b94-8dd2-5903bf1beaa7" providerId="ADAL" clId="{874ABEA1-53FE-4C28-99F8-37188C0DDBBE}" dt="2021-07-22T14:08:47.419" v="8900" actId="6549"/>
          <ac:spMkLst>
            <pc:docMk/>
            <pc:sldMk cId="455209790" sldId="399"/>
            <ac:spMk id="11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09:56:29.839" v="3662" actId="478"/>
          <ac:spMkLst>
            <pc:docMk/>
            <pc:sldMk cId="455209790" sldId="399"/>
            <ac:spMk id="13" creationId="{8B165A06-8F2D-4F23-A78C-18CBA6402A69}"/>
          </ac:spMkLst>
        </pc:spChg>
        <pc:spChg chg="mod">
          <ac:chgData name="SCHAEFER, Robin" userId="e75f5e7a-b365-4b94-8dd2-5903bf1beaa7" providerId="ADAL" clId="{874ABEA1-53FE-4C28-99F8-37188C0DDBBE}" dt="2021-07-22T09:58:32.514" v="3781" actId="27636"/>
          <ac:spMkLst>
            <pc:docMk/>
            <pc:sldMk cId="455209790" sldId="399"/>
            <ac:spMk id="14" creationId="{00000000-0000-0000-0000-000000000000}"/>
          </ac:spMkLst>
        </pc:spChg>
        <pc:spChg chg="add mod">
          <ac:chgData name="SCHAEFER, Robin" userId="e75f5e7a-b365-4b94-8dd2-5903bf1beaa7" providerId="ADAL" clId="{874ABEA1-53FE-4C28-99F8-37188C0DDBBE}" dt="2021-07-22T09:56:54.367" v="3723" actId="14100"/>
          <ac:spMkLst>
            <pc:docMk/>
            <pc:sldMk cId="455209790" sldId="399"/>
            <ac:spMk id="15" creationId="{E13041C6-7366-43A7-A3DB-909C6809DA01}"/>
          </ac:spMkLst>
        </pc:spChg>
        <pc:picChg chg="del">
          <ac:chgData name="SCHAEFER, Robin" userId="e75f5e7a-b365-4b94-8dd2-5903bf1beaa7" providerId="ADAL" clId="{874ABEA1-53FE-4C28-99F8-37188C0DDBBE}" dt="2021-07-22T09:55:08.145" v="3552" actId="478"/>
          <ac:picMkLst>
            <pc:docMk/>
            <pc:sldMk cId="455209790" sldId="399"/>
            <ac:picMk id="3" creationId="{B7D312C1-058F-42B1-B42D-CA21D4DFBAC9}"/>
          </ac:picMkLst>
        </pc:picChg>
        <pc:picChg chg="add mod">
          <ac:chgData name="SCHAEFER, Robin" userId="e75f5e7a-b365-4b94-8dd2-5903bf1beaa7" providerId="ADAL" clId="{874ABEA1-53FE-4C28-99F8-37188C0DDBBE}" dt="2021-07-22T09:55:16.193" v="3555" actId="14100"/>
          <ac:picMkLst>
            <pc:docMk/>
            <pc:sldMk cId="455209790" sldId="399"/>
            <ac:picMk id="12" creationId="{85C754A9-6408-49CB-AEED-E4B3E4A9E04E}"/>
          </ac:picMkLst>
        </pc:picChg>
        <pc:picChg chg="add mod modCrop">
          <ac:chgData name="SCHAEFER, Robin" userId="e75f5e7a-b365-4b94-8dd2-5903bf1beaa7" providerId="ADAL" clId="{874ABEA1-53FE-4C28-99F8-37188C0DDBBE}" dt="2021-07-22T10:00:17.049" v="3799" actId="1037"/>
          <ac:picMkLst>
            <pc:docMk/>
            <pc:sldMk cId="455209790" sldId="399"/>
            <ac:picMk id="17" creationId="{4C5EBF6A-1859-40B6-8539-97633C6E4576}"/>
          </ac:picMkLst>
        </pc:picChg>
        <pc:picChg chg="add mod modCrop">
          <ac:chgData name="SCHAEFER, Robin" userId="e75f5e7a-b365-4b94-8dd2-5903bf1beaa7" providerId="ADAL" clId="{874ABEA1-53FE-4C28-99F8-37188C0DDBBE}" dt="2021-07-22T10:00:05.940" v="3791" actId="1076"/>
          <ac:picMkLst>
            <pc:docMk/>
            <pc:sldMk cId="455209790" sldId="399"/>
            <ac:picMk id="18" creationId="{FA0BF7E2-E575-4F1B-91E3-7F4E4C6CCEE2}"/>
          </ac:picMkLst>
        </pc:picChg>
        <pc:cxnChg chg="add mod">
          <ac:chgData name="SCHAEFER, Robin" userId="e75f5e7a-b365-4b94-8dd2-5903bf1beaa7" providerId="ADAL" clId="{874ABEA1-53FE-4C28-99F8-37188C0DDBBE}" dt="2021-07-22T09:58:02.546" v="3766" actId="1582"/>
          <ac:cxnSpMkLst>
            <pc:docMk/>
            <pc:sldMk cId="455209790" sldId="399"/>
            <ac:cxnSpMk id="16" creationId="{BDE3A495-FB62-4076-9BCB-DCD3FDC71117}"/>
          </ac:cxnSpMkLst>
        </pc:cxnChg>
      </pc:sldChg>
      <pc:sldChg chg="addSp delSp modSp add mod modTransition">
        <pc:chgData name="SCHAEFER, Robin" userId="e75f5e7a-b365-4b94-8dd2-5903bf1beaa7" providerId="ADAL" clId="{874ABEA1-53FE-4C28-99F8-37188C0DDBBE}" dt="2021-07-27T15:02:11.150" v="10792"/>
        <pc:sldMkLst>
          <pc:docMk/>
          <pc:sldMk cId="1670314051" sldId="400"/>
        </pc:sldMkLst>
        <pc:spChg chg="add del mod ord">
          <ac:chgData name="SCHAEFER, Robin" userId="e75f5e7a-b365-4b94-8dd2-5903bf1beaa7" providerId="ADAL" clId="{874ABEA1-53FE-4C28-99F8-37188C0DDBBE}" dt="2021-07-22T10:07:38.295" v="4265" actId="20577"/>
          <ac:spMkLst>
            <pc:docMk/>
            <pc:sldMk cId="1670314051" sldId="400"/>
            <ac:spMk id="8" creationId="{94ECE232-B904-4431-9DBF-B02E3888AE93}"/>
          </ac:spMkLst>
        </pc:spChg>
        <pc:spChg chg="mod">
          <ac:chgData name="SCHAEFER, Robin" userId="e75f5e7a-b365-4b94-8dd2-5903bf1beaa7" providerId="ADAL" clId="{874ABEA1-53FE-4C28-99F8-37188C0DDBBE}" dt="2021-07-22T14:08:50.232" v="8901" actId="6549"/>
          <ac:spMkLst>
            <pc:docMk/>
            <pc:sldMk cId="1670314051" sldId="400"/>
            <ac:spMk id="11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0:09:34.362" v="4301" actId="20577"/>
          <ac:spMkLst>
            <pc:docMk/>
            <pc:sldMk cId="1670314051" sldId="400"/>
            <ac:spMk id="14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2:52:50.348" v="9837" actId="14100"/>
          <ac:spMkLst>
            <pc:docMk/>
            <pc:sldMk cId="1670314051" sldId="400"/>
            <ac:spMk id="15" creationId="{E13041C6-7366-43A7-A3DB-909C6809DA01}"/>
          </ac:spMkLst>
        </pc:spChg>
        <pc:picChg chg="add del">
          <ac:chgData name="SCHAEFER, Robin" userId="e75f5e7a-b365-4b94-8dd2-5903bf1beaa7" providerId="ADAL" clId="{874ABEA1-53FE-4C28-99F8-37188C0DDBBE}" dt="2021-07-22T10:05:27.279" v="4019" actId="478"/>
          <ac:picMkLst>
            <pc:docMk/>
            <pc:sldMk cId="1670314051" sldId="400"/>
            <ac:picMk id="12" creationId="{85C754A9-6408-49CB-AEED-E4B3E4A9E04E}"/>
          </ac:picMkLst>
        </pc:picChg>
        <pc:picChg chg="add del">
          <ac:chgData name="SCHAEFER, Robin" userId="e75f5e7a-b365-4b94-8dd2-5903bf1beaa7" providerId="ADAL" clId="{874ABEA1-53FE-4C28-99F8-37188C0DDBBE}" dt="2021-07-22T10:05:28.308" v="4020" actId="478"/>
          <ac:picMkLst>
            <pc:docMk/>
            <pc:sldMk cId="1670314051" sldId="400"/>
            <ac:picMk id="17" creationId="{4C5EBF6A-1859-40B6-8539-97633C6E4576}"/>
          </ac:picMkLst>
        </pc:picChg>
        <pc:picChg chg="add del">
          <ac:chgData name="SCHAEFER, Robin" userId="e75f5e7a-b365-4b94-8dd2-5903bf1beaa7" providerId="ADAL" clId="{874ABEA1-53FE-4C28-99F8-37188C0DDBBE}" dt="2021-07-22T10:05:28.732" v="4021" actId="478"/>
          <ac:picMkLst>
            <pc:docMk/>
            <pc:sldMk cId="1670314051" sldId="400"/>
            <ac:picMk id="18" creationId="{FA0BF7E2-E575-4F1B-91E3-7F4E4C6CCEE2}"/>
          </ac:picMkLst>
        </pc:picChg>
        <pc:picChg chg="add mod">
          <ac:chgData name="SCHAEFER, Robin" userId="e75f5e7a-b365-4b94-8dd2-5903bf1beaa7" providerId="ADAL" clId="{874ABEA1-53FE-4C28-99F8-37188C0DDBBE}" dt="2021-07-22T10:05:41.288" v="4026" actId="1076"/>
          <ac:picMkLst>
            <pc:docMk/>
            <pc:sldMk cId="1670314051" sldId="400"/>
            <ac:picMk id="1026" creationId="{82C93EB6-3196-4F53-85F9-27C519983438}"/>
          </ac:picMkLst>
        </pc:picChg>
        <pc:cxnChg chg="add del mod ord">
          <ac:chgData name="SCHAEFER, Robin" userId="e75f5e7a-b365-4b94-8dd2-5903bf1beaa7" providerId="ADAL" clId="{874ABEA1-53FE-4C28-99F8-37188C0DDBBE}" dt="2021-07-22T10:07:38.295" v="4265" actId="20577"/>
          <ac:cxnSpMkLst>
            <pc:docMk/>
            <pc:sldMk cId="1670314051" sldId="400"/>
            <ac:cxnSpMk id="16" creationId="{BDE3A495-FB62-4076-9BCB-DCD3FDC71117}"/>
          </ac:cxnSpMkLst>
        </pc:cxnChg>
      </pc:sldChg>
      <pc:sldChg chg="addSp delSp modSp add mod addAnim delAnim modAnim">
        <pc:chgData name="SCHAEFER, Robin" userId="e75f5e7a-b365-4b94-8dd2-5903bf1beaa7" providerId="ADAL" clId="{874ABEA1-53FE-4C28-99F8-37188C0DDBBE}" dt="2021-07-27T14:59:35.402" v="10772" actId="478"/>
        <pc:sldMkLst>
          <pc:docMk/>
          <pc:sldMk cId="3215276458" sldId="401"/>
        </pc:sldMkLst>
        <pc:spChg chg="add del mod">
          <ac:chgData name="SCHAEFER, Robin" userId="e75f5e7a-b365-4b94-8dd2-5903bf1beaa7" providerId="ADAL" clId="{874ABEA1-53FE-4C28-99F8-37188C0DDBBE}" dt="2021-07-27T13:11:07.738" v="10106" actId="207"/>
          <ac:spMkLst>
            <pc:docMk/>
            <pc:sldMk cId="3215276458" sldId="401"/>
            <ac:spMk id="2" creationId="{00000000-0000-0000-0000-000000000000}"/>
          </ac:spMkLst>
        </pc:spChg>
        <pc:spChg chg="add del">
          <ac:chgData name="SCHAEFER, Robin" userId="e75f5e7a-b365-4b94-8dd2-5903bf1beaa7" providerId="ADAL" clId="{874ABEA1-53FE-4C28-99F8-37188C0DDBBE}" dt="2021-07-22T10:15:51.597" v="4549" actId="478"/>
          <ac:spMkLst>
            <pc:docMk/>
            <pc:sldMk cId="3215276458" sldId="401"/>
            <ac:spMk id="3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0:13:18.615" v="4519" actId="20577"/>
          <ac:spMkLst>
            <pc:docMk/>
            <pc:sldMk cId="3215276458" sldId="401"/>
            <ac:spMk id="4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0:13:10.068" v="4502"/>
          <ac:spMkLst>
            <pc:docMk/>
            <pc:sldMk cId="3215276458" sldId="401"/>
            <ac:spMk id="5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2:53:29.859" v="9881" actId="20577"/>
          <ac:spMkLst>
            <pc:docMk/>
            <pc:sldMk cId="3215276458" sldId="401"/>
            <ac:spMk id="7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0:12:58.465" v="4500" actId="20577"/>
          <ac:spMkLst>
            <pc:docMk/>
            <pc:sldMk cId="3215276458" sldId="401"/>
            <ac:spMk id="8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2T10:13:00.091" v="4501" actId="478"/>
          <ac:spMkLst>
            <pc:docMk/>
            <pc:sldMk cId="3215276458" sldId="401"/>
            <ac:spMk id="9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7T13:10:41.552" v="10102" actId="478"/>
          <ac:spMkLst>
            <pc:docMk/>
            <pc:sldMk cId="3215276458" sldId="401"/>
            <ac:spMk id="9" creationId="{B7BC53EB-D3F8-4511-A0D8-0352E2E77E46}"/>
          </ac:spMkLst>
        </pc:spChg>
        <pc:spChg chg="add mod">
          <ac:chgData name="SCHAEFER, Robin" userId="e75f5e7a-b365-4b94-8dd2-5903bf1beaa7" providerId="ADAL" clId="{874ABEA1-53FE-4C28-99F8-37188C0DDBBE}" dt="2021-07-22T10:20:21.749" v="4688" actId="207"/>
          <ac:spMkLst>
            <pc:docMk/>
            <pc:sldMk cId="3215276458" sldId="401"/>
            <ac:spMk id="10" creationId="{7A137D46-F238-492F-A2C3-966C55EFFCEA}"/>
          </ac:spMkLst>
        </pc:spChg>
        <pc:spChg chg="add mod">
          <ac:chgData name="SCHAEFER, Robin" userId="e75f5e7a-b365-4b94-8dd2-5903bf1beaa7" providerId="ADAL" clId="{874ABEA1-53FE-4C28-99F8-37188C0DDBBE}" dt="2021-07-22T10:20:34.108" v="4692" actId="1076"/>
          <ac:spMkLst>
            <pc:docMk/>
            <pc:sldMk cId="3215276458" sldId="401"/>
            <ac:spMk id="11" creationId="{D7649FAA-35A6-461B-AADB-B2CC71E4621E}"/>
          </ac:spMkLst>
        </pc:spChg>
        <pc:picChg chg="add del mod">
          <ac:chgData name="SCHAEFER, Robin" userId="e75f5e7a-b365-4b94-8dd2-5903bf1beaa7" providerId="ADAL" clId="{874ABEA1-53FE-4C28-99F8-37188C0DDBBE}" dt="2021-07-27T14:59:34.216" v="10771" actId="478"/>
          <ac:picMkLst>
            <pc:docMk/>
            <pc:sldMk cId="3215276458" sldId="401"/>
            <ac:picMk id="13" creationId="{9196DB8A-E721-4017-8E19-C0A1466FA06A}"/>
          </ac:picMkLst>
        </pc:picChg>
        <pc:picChg chg="add del mod">
          <ac:chgData name="SCHAEFER, Robin" userId="e75f5e7a-b365-4b94-8dd2-5903bf1beaa7" providerId="ADAL" clId="{874ABEA1-53FE-4C28-99F8-37188C0DDBBE}" dt="2021-07-27T14:58:26.309" v="10700" actId="478"/>
          <ac:picMkLst>
            <pc:docMk/>
            <pc:sldMk cId="3215276458" sldId="401"/>
            <ac:picMk id="15" creationId="{B21702BA-B54B-47EA-983C-0873FDE5F838}"/>
          </ac:picMkLst>
        </pc:picChg>
        <pc:picChg chg="add del mod">
          <ac:chgData name="SCHAEFER, Robin" userId="e75f5e7a-b365-4b94-8dd2-5903bf1beaa7" providerId="ADAL" clId="{874ABEA1-53FE-4C28-99F8-37188C0DDBBE}" dt="2021-07-27T14:59:35.402" v="10772" actId="478"/>
          <ac:picMkLst>
            <pc:docMk/>
            <pc:sldMk cId="3215276458" sldId="401"/>
            <ac:picMk id="17" creationId="{B20DD484-2C53-42B5-862B-BEEF25470228}"/>
          </ac:picMkLst>
        </pc:picChg>
      </pc:sldChg>
      <pc:sldChg chg="addSp delSp modSp add mod delAnim modAnim">
        <pc:chgData name="SCHAEFER, Robin" userId="e75f5e7a-b365-4b94-8dd2-5903bf1beaa7" providerId="ADAL" clId="{874ABEA1-53FE-4C28-99F8-37188C0DDBBE}" dt="2021-07-27T13:13:19.603" v="10129"/>
        <pc:sldMkLst>
          <pc:docMk/>
          <pc:sldMk cId="4114827429" sldId="402"/>
        </pc:sldMkLst>
        <pc:spChg chg="del">
          <ac:chgData name="SCHAEFER, Robin" userId="e75f5e7a-b365-4b94-8dd2-5903bf1beaa7" providerId="ADAL" clId="{874ABEA1-53FE-4C28-99F8-37188C0DDBBE}" dt="2021-07-22T11:22:13.857" v="4694" actId="478"/>
          <ac:spMkLst>
            <pc:docMk/>
            <pc:sldMk cId="4114827429" sldId="402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2:56:56.713" v="10081" actId="20577"/>
          <ac:spMkLst>
            <pc:docMk/>
            <pc:sldMk cId="4114827429" sldId="402"/>
            <ac:spMk id="7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1:22:16.595" v="4695" actId="478"/>
          <ac:spMkLst>
            <pc:docMk/>
            <pc:sldMk cId="4114827429" sldId="402"/>
            <ac:spMk id="9" creationId="{E6EA61D0-BB41-4849-826F-17AF29D8D2D7}"/>
          </ac:spMkLst>
        </pc:spChg>
        <pc:spChg chg="del">
          <ac:chgData name="SCHAEFER, Robin" userId="e75f5e7a-b365-4b94-8dd2-5903bf1beaa7" providerId="ADAL" clId="{874ABEA1-53FE-4C28-99F8-37188C0DDBBE}" dt="2021-07-22T11:22:13.857" v="4694" actId="478"/>
          <ac:spMkLst>
            <pc:docMk/>
            <pc:sldMk cId="4114827429" sldId="402"/>
            <ac:spMk id="10" creationId="{7A137D46-F238-492F-A2C3-966C55EFFCEA}"/>
          </ac:spMkLst>
        </pc:spChg>
        <pc:spChg chg="del">
          <ac:chgData name="SCHAEFER, Robin" userId="e75f5e7a-b365-4b94-8dd2-5903bf1beaa7" providerId="ADAL" clId="{874ABEA1-53FE-4C28-99F8-37188C0DDBBE}" dt="2021-07-22T11:22:13.857" v="4694" actId="478"/>
          <ac:spMkLst>
            <pc:docMk/>
            <pc:sldMk cId="4114827429" sldId="402"/>
            <ac:spMk id="11" creationId="{D7649FAA-35A6-461B-AADB-B2CC71E4621E}"/>
          </ac:spMkLst>
        </pc:spChg>
        <pc:spChg chg="add mod">
          <ac:chgData name="SCHAEFER, Robin" userId="e75f5e7a-b365-4b94-8dd2-5903bf1beaa7" providerId="ADAL" clId="{874ABEA1-53FE-4C28-99F8-37188C0DDBBE}" dt="2021-07-27T13:12:51.074" v="10120" actId="14100"/>
          <ac:spMkLst>
            <pc:docMk/>
            <pc:sldMk cId="4114827429" sldId="402"/>
            <ac:spMk id="13" creationId="{6DAAFBDB-4583-4F32-8E75-180C939BB191}"/>
          </ac:spMkLst>
        </pc:spChg>
        <pc:spChg chg="add mod ord">
          <ac:chgData name="SCHAEFER, Robin" userId="e75f5e7a-b365-4b94-8dd2-5903bf1beaa7" providerId="ADAL" clId="{874ABEA1-53FE-4C28-99F8-37188C0DDBBE}" dt="2021-07-27T13:13:05.130" v="10123" actId="1076"/>
          <ac:spMkLst>
            <pc:docMk/>
            <pc:sldMk cId="4114827429" sldId="402"/>
            <ac:spMk id="14" creationId="{8E92DF90-071F-457E-849E-CE3D6EDAD8FB}"/>
          </ac:spMkLst>
        </pc:spChg>
        <pc:picChg chg="add del mod">
          <ac:chgData name="SCHAEFER, Robin" userId="e75f5e7a-b365-4b94-8dd2-5903bf1beaa7" providerId="ADAL" clId="{874ABEA1-53FE-4C28-99F8-37188C0DDBBE}" dt="2021-07-22T11:22:55.069" v="4766" actId="478"/>
          <ac:picMkLst>
            <pc:docMk/>
            <pc:sldMk cId="4114827429" sldId="402"/>
            <ac:picMk id="12" creationId="{6970B8B2-0028-4349-8723-74B3159F2241}"/>
          </ac:picMkLst>
        </pc:picChg>
        <pc:picChg chg="add mod">
          <ac:chgData name="SCHAEFER, Robin" userId="e75f5e7a-b365-4b94-8dd2-5903bf1beaa7" providerId="ADAL" clId="{874ABEA1-53FE-4C28-99F8-37188C0DDBBE}" dt="2021-07-27T13:12:45.959" v="10118" actId="1076"/>
          <ac:picMkLst>
            <pc:docMk/>
            <pc:sldMk cId="4114827429" sldId="402"/>
            <ac:picMk id="15" creationId="{C505F19E-8682-4981-B396-9937580DA6A2}"/>
          </ac:picMkLst>
        </pc:picChg>
        <pc:picChg chg="add mod">
          <ac:chgData name="SCHAEFER, Robin" userId="e75f5e7a-b365-4b94-8dd2-5903bf1beaa7" providerId="ADAL" clId="{874ABEA1-53FE-4C28-99F8-37188C0DDBBE}" dt="2021-07-27T13:12:42.819" v="10117" actId="1076"/>
          <ac:picMkLst>
            <pc:docMk/>
            <pc:sldMk cId="4114827429" sldId="402"/>
            <ac:picMk id="16" creationId="{6B7DE5C0-060B-432C-B57E-0851685B5680}"/>
          </ac:picMkLst>
        </pc:picChg>
        <pc:cxnChg chg="add mod">
          <ac:chgData name="SCHAEFER, Robin" userId="e75f5e7a-b365-4b94-8dd2-5903bf1beaa7" providerId="ADAL" clId="{874ABEA1-53FE-4C28-99F8-37188C0DDBBE}" dt="2021-07-27T13:13:05.130" v="10123" actId="1076"/>
          <ac:cxnSpMkLst>
            <pc:docMk/>
            <pc:sldMk cId="4114827429" sldId="402"/>
            <ac:cxnSpMk id="17" creationId="{49E30B95-537E-42B4-BCB6-42C1602813BF}"/>
          </ac:cxnSpMkLst>
        </pc:cxnChg>
      </pc:sldChg>
      <pc:sldChg chg="modSp add del mod">
        <pc:chgData name="SCHAEFER, Robin" userId="e75f5e7a-b365-4b94-8dd2-5903bf1beaa7" providerId="ADAL" clId="{874ABEA1-53FE-4C28-99F8-37188C0DDBBE}" dt="2021-07-27T13:14:34.728" v="10142" actId="47"/>
        <pc:sldMkLst>
          <pc:docMk/>
          <pc:sldMk cId="4097945061" sldId="403"/>
        </pc:sldMkLst>
        <pc:spChg chg="mod">
          <ac:chgData name="SCHAEFER, Robin" userId="e75f5e7a-b365-4b94-8dd2-5903bf1beaa7" providerId="ADAL" clId="{874ABEA1-53FE-4C28-99F8-37188C0DDBBE}" dt="2021-07-22T11:28:27.627" v="5036" actId="404"/>
          <ac:spMkLst>
            <pc:docMk/>
            <pc:sldMk cId="4097945061" sldId="403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1:27:00.057" v="4801" actId="20577"/>
          <ac:spMkLst>
            <pc:docMk/>
            <pc:sldMk cId="4097945061" sldId="403"/>
            <ac:spMk id="10" creationId="{7A137D46-F238-492F-A2C3-966C55EFFCEA}"/>
          </ac:spMkLst>
        </pc:spChg>
      </pc:sldChg>
      <pc:sldChg chg="modSp add del mod">
        <pc:chgData name="SCHAEFER, Robin" userId="e75f5e7a-b365-4b94-8dd2-5903bf1beaa7" providerId="ADAL" clId="{874ABEA1-53FE-4C28-99F8-37188C0DDBBE}" dt="2021-07-27T13:17:03.657" v="10194" actId="47"/>
        <pc:sldMkLst>
          <pc:docMk/>
          <pc:sldMk cId="3965052137" sldId="404"/>
        </pc:sldMkLst>
        <pc:spChg chg="mod">
          <ac:chgData name="SCHAEFER, Robin" userId="e75f5e7a-b365-4b94-8dd2-5903bf1beaa7" providerId="ADAL" clId="{874ABEA1-53FE-4C28-99F8-37188C0DDBBE}" dt="2021-07-27T13:16:50.852" v="10179"/>
          <ac:spMkLst>
            <pc:docMk/>
            <pc:sldMk cId="3965052137" sldId="404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17:00.041" v="10192"/>
          <ac:spMkLst>
            <pc:docMk/>
            <pc:sldMk cId="3965052137" sldId="404"/>
            <ac:spMk id="10" creationId="{7A137D46-F238-492F-A2C3-966C55EFFCEA}"/>
          </ac:spMkLst>
        </pc:spChg>
      </pc:sldChg>
      <pc:sldChg chg="addSp delSp modSp add del mod">
        <pc:chgData name="SCHAEFER, Robin" userId="e75f5e7a-b365-4b94-8dd2-5903bf1beaa7" providerId="ADAL" clId="{874ABEA1-53FE-4C28-99F8-37188C0DDBBE}" dt="2021-07-27T13:19:02.939" v="10224" actId="47"/>
        <pc:sldMkLst>
          <pc:docMk/>
          <pc:sldMk cId="1092597209" sldId="405"/>
        </pc:sldMkLst>
        <pc:spChg chg="mod">
          <ac:chgData name="SCHAEFER, Robin" userId="e75f5e7a-b365-4b94-8dd2-5903bf1beaa7" providerId="ADAL" clId="{874ABEA1-53FE-4C28-99F8-37188C0DDBBE}" dt="2021-07-22T14:00:22.051" v="7967" actId="404"/>
          <ac:spMkLst>
            <pc:docMk/>
            <pc:sldMk cId="1092597209" sldId="405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1:34:01.735" v="5400" actId="20577"/>
          <ac:spMkLst>
            <pc:docMk/>
            <pc:sldMk cId="1092597209" sldId="405"/>
            <ac:spMk id="10" creationId="{7A137D46-F238-492F-A2C3-966C55EFFCEA}"/>
          </ac:spMkLst>
        </pc:spChg>
        <pc:picChg chg="add del">
          <ac:chgData name="SCHAEFER, Robin" userId="e75f5e7a-b365-4b94-8dd2-5903bf1beaa7" providerId="ADAL" clId="{874ABEA1-53FE-4C28-99F8-37188C0DDBBE}" dt="2021-07-22T11:36:30.370" v="5567" actId="22"/>
          <ac:picMkLst>
            <pc:docMk/>
            <pc:sldMk cId="1092597209" sldId="405"/>
            <ac:picMk id="9" creationId="{58254D4D-1408-434F-AF9F-204B879891F2}"/>
          </ac:picMkLst>
        </pc:picChg>
      </pc:sldChg>
      <pc:sldChg chg="addSp delSp modSp add del mod">
        <pc:chgData name="SCHAEFER, Robin" userId="e75f5e7a-b365-4b94-8dd2-5903bf1beaa7" providerId="ADAL" clId="{874ABEA1-53FE-4C28-99F8-37188C0DDBBE}" dt="2021-07-22T11:40:20.408" v="5785" actId="47"/>
        <pc:sldMkLst>
          <pc:docMk/>
          <pc:sldMk cId="2713923866" sldId="406"/>
        </pc:sldMkLst>
        <pc:spChg chg="add del">
          <ac:chgData name="SCHAEFER, Robin" userId="e75f5e7a-b365-4b94-8dd2-5903bf1beaa7" providerId="ADAL" clId="{874ABEA1-53FE-4C28-99F8-37188C0DDBBE}" dt="2021-07-22T11:37:06.143" v="5663" actId="478"/>
          <ac:spMkLst>
            <pc:docMk/>
            <pc:sldMk cId="2713923866" sldId="406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1:37:40.784" v="5692"/>
          <ac:spMkLst>
            <pc:docMk/>
            <pc:sldMk cId="2713923866" sldId="406"/>
            <ac:spMk id="7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1:37:04.356" v="5661" actId="478"/>
          <ac:spMkLst>
            <pc:docMk/>
            <pc:sldMk cId="2713923866" sldId="406"/>
            <ac:spMk id="9" creationId="{CFF81CCA-E827-4428-BCCA-F7C96A255764}"/>
          </ac:spMkLst>
        </pc:spChg>
        <pc:spChg chg="add del mod">
          <ac:chgData name="SCHAEFER, Robin" userId="e75f5e7a-b365-4b94-8dd2-5903bf1beaa7" providerId="ADAL" clId="{874ABEA1-53FE-4C28-99F8-37188C0DDBBE}" dt="2021-07-22T11:37:31.899" v="5682" actId="14100"/>
          <ac:spMkLst>
            <pc:docMk/>
            <pc:sldMk cId="2713923866" sldId="406"/>
            <ac:spMk id="10" creationId="{7A137D46-F238-492F-A2C3-966C55EFFCEA}"/>
          </ac:spMkLst>
        </pc:spChg>
        <pc:spChg chg="del">
          <ac:chgData name="SCHAEFER, Robin" userId="e75f5e7a-b365-4b94-8dd2-5903bf1beaa7" providerId="ADAL" clId="{874ABEA1-53FE-4C28-99F8-37188C0DDBBE}" dt="2021-07-22T11:37:08.194" v="5665" actId="478"/>
          <ac:spMkLst>
            <pc:docMk/>
            <pc:sldMk cId="2713923866" sldId="406"/>
            <ac:spMk id="11" creationId="{D7649FAA-35A6-461B-AADB-B2CC71E4621E}"/>
          </ac:spMkLst>
        </pc:spChg>
        <pc:spChg chg="add mod">
          <ac:chgData name="SCHAEFER, Robin" userId="e75f5e7a-b365-4b94-8dd2-5903bf1beaa7" providerId="ADAL" clId="{874ABEA1-53FE-4C28-99F8-37188C0DDBBE}" dt="2021-07-22T11:37:34.356" v="5683" actId="1076"/>
          <ac:spMkLst>
            <pc:docMk/>
            <pc:sldMk cId="2713923866" sldId="406"/>
            <ac:spMk id="14" creationId="{1D6C0A10-B3E3-424B-B8D6-DE4522DB9D3A}"/>
          </ac:spMkLst>
        </pc:spChg>
        <pc:spChg chg="add del mod">
          <ac:chgData name="SCHAEFER, Robin" userId="e75f5e7a-b365-4b94-8dd2-5903bf1beaa7" providerId="ADAL" clId="{874ABEA1-53FE-4C28-99F8-37188C0DDBBE}" dt="2021-07-22T11:37:07.593" v="5664" actId="478"/>
          <ac:spMkLst>
            <pc:docMk/>
            <pc:sldMk cId="2713923866" sldId="406"/>
            <ac:spMk id="16" creationId="{86996B82-596C-4793-81F2-D6994A8A9CC3}"/>
          </ac:spMkLst>
        </pc:spChg>
        <pc:spChg chg="add mod">
          <ac:chgData name="SCHAEFER, Robin" userId="e75f5e7a-b365-4b94-8dd2-5903bf1beaa7" providerId="ADAL" clId="{874ABEA1-53FE-4C28-99F8-37188C0DDBBE}" dt="2021-07-22T11:38:20.257" v="5756" actId="1076"/>
          <ac:spMkLst>
            <pc:docMk/>
            <pc:sldMk cId="2713923866" sldId="406"/>
            <ac:spMk id="18" creationId="{89A97B4C-C96F-4509-AD1A-59AF7E980330}"/>
          </ac:spMkLst>
        </pc:spChg>
        <pc:graphicFrameChg chg="add del mod">
          <ac:chgData name="SCHAEFER, Robin" userId="e75f5e7a-b365-4b94-8dd2-5903bf1beaa7" providerId="ADAL" clId="{874ABEA1-53FE-4C28-99F8-37188C0DDBBE}" dt="2021-07-22T11:36:37.329" v="5570"/>
          <ac:graphicFrameMkLst>
            <pc:docMk/>
            <pc:sldMk cId="2713923866" sldId="406"/>
            <ac:graphicFrameMk id="12" creationId="{92D75577-EB57-4FC5-B67B-52CC3CB9C68B}"/>
          </ac:graphicFrameMkLst>
        </pc:graphicFrameChg>
        <pc:graphicFrameChg chg="add del mod">
          <ac:chgData name="SCHAEFER, Robin" userId="e75f5e7a-b365-4b94-8dd2-5903bf1beaa7" providerId="ADAL" clId="{874ABEA1-53FE-4C28-99F8-37188C0DDBBE}" dt="2021-07-22T11:36:40.197" v="5572"/>
          <ac:graphicFrameMkLst>
            <pc:docMk/>
            <pc:sldMk cId="2713923866" sldId="406"/>
            <ac:graphicFrameMk id="13" creationId="{D7C0A1DE-C200-450A-B8D5-ADAE511EE614}"/>
          </ac:graphicFrameMkLst>
        </pc:graphicFrameChg>
        <pc:graphicFrameChg chg="add mod">
          <ac:chgData name="SCHAEFER, Robin" userId="e75f5e7a-b365-4b94-8dd2-5903bf1beaa7" providerId="ADAL" clId="{874ABEA1-53FE-4C28-99F8-37188C0DDBBE}" dt="2021-07-22T11:37:23.830" v="5680" actId="1076"/>
          <ac:graphicFrameMkLst>
            <pc:docMk/>
            <pc:sldMk cId="2713923866" sldId="406"/>
            <ac:graphicFrameMk id="17" creationId="{1BB884B5-50F5-4141-A309-878F8542B890}"/>
          </ac:graphicFrameMkLst>
        </pc:graphicFrameChg>
      </pc:sldChg>
      <pc:sldChg chg="addSp delSp modSp add del mod">
        <pc:chgData name="SCHAEFER, Robin" userId="e75f5e7a-b365-4b94-8dd2-5903bf1beaa7" providerId="ADAL" clId="{874ABEA1-53FE-4C28-99F8-37188C0DDBBE}" dt="2021-07-22T13:59:43.018" v="7961" actId="47"/>
        <pc:sldMkLst>
          <pc:docMk/>
          <pc:sldMk cId="2281304209" sldId="407"/>
        </pc:sldMkLst>
        <pc:spChg chg="del">
          <ac:chgData name="SCHAEFER, Robin" userId="e75f5e7a-b365-4b94-8dd2-5903bf1beaa7" providerId="ADAL" clId="{874ABEA1-53FE-4C28-99F8-37188C0DDBBE}" dt="2021-07-22T11:38:50.603" v="5759" actId="478"/>
          <ac:spMkLst>
            <pc:docMk/>
            <pc:sldMk cId="2281304209" sldId="407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1:40:19.068" v="5784" actId="20577"/>
          <ac:spMkLst>
            <pc:docMk/>
            <pc:sldMk cId="2281304209" sldId="407"/>
            <ac:spMk id="7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1:38:53.296" v="5760" actId="478"/>
          <ac:spMkLst>
            <pc:docMk/>
            <pc:sldMk cId="2281304209" sldId="407"/>
            <ac:spMk id="9" creationId="{B9F31930-FBAD-4FCC-85D8-407F7DD4574F}"/>
          </ac:spMkLst>
        </pc:spChg>
        <pc:spChg chg="del">
          <ac:chgData name="SCHAEFER, Robin" userId="e75f5e7a-b365-4b94-8dd2-5903bf1beaa7" providerId="ADAL" clId="{874ABEA1-53FE-4C28-99F8-37188C0DDBBE}" dt="2021-07-22T11:38:49.633" v="5758" actId="478"/>
          <ac:spMkLst>
            <pc:docMk/>
            <pc:sldMk cId="2281304209" sldId="407"/>
            <ac:spMk id="11" creationId="{D7649FAA-35A6-461B-AADB-B2CC71E4621E}"/>
          </ac:spMkLst>
        </pc:spChg>
        <pc:spChg chg="add mod">
          <ac:chgData name="SCHAEFER, Robin" userId="e75f5e7a-b365-4b94-8dd2-5903bf1beaa7" providerId="ADAL" clId="{874ABEA1-53FE-4C28-99F8-37188C0DDBBE}" dt="2021-07-22T11:39:49.416" v="5772" actId="14100"/>
          <ac:spMkLst>
            <pc:docMk/>
            <pc:sldMk cId="2281304209" sldId="407"/>
            <ac:spMk id="12" creationId="{F27AA838-368D-47CA-A5EB-455FA4C845AD}"/>
          </ac:spMkLst>
        </pc:spChg>
        <pc:spChg chg="add mod">
          <ac:chgData name="SCHAEFER, Robin" userId="e75f5e7a-b365-4b94-8dd2-5903bf1beaa7" providerId="ADAL" clId="{874ABEA1-53FE-4C28-99F8-37188C0DDBBE}" dt="2021-07-22T11:40:07.294" v="5778" actId="404"/>
          <ac:spMkLst>
            <pc:docMk/>
            <pc:sldMk cId="2281304209" sldId="407"/>
            <ac:spMk id="14" creationId="{E546EF3B-0AC8-4709-8A12-618721437912}"/>
          </ac:spMkLst>
        </pc:spChg>
        <pc:graphicFrameChg chg="add mod">
          <ac:chgData name="SCHAEFER, Robin" userId="e75f5e7a-b365-4b94-8dd2-5903bf1beaa7" providerId="ADAL" clId="{874ABEA1-53FE-4C28-99F8-37188C0DDBBE}" dt="2021-07-22T11:39:39.249" v="5770" actId="1076"/>
          <ac:graphicFrameMkLst>
            <pc:docMk/>
            <pc:sldMk cId="2281304209" sldId="407"/>
            <ac:graphicFrameMk id="13" creationId="{1586DB93-D1F9-499A-B5E3-6B0D6627542D}"/>
          </ac:graphicFrameMkLst>
        </pc:graphicFrameChg>
      </pc:sldChg>
      <pc:sldChg chg="add del">
        <pc:chgData name="SCHAEFER, Robin" userId="e75f5e7a-b365-4b94-8dd2-5903bf1beaa7" providerId="ADAL" clId="{874ABEA1-53FE-4C28-99F8-37188C0DDBBE}" dt="2021-07-22T11:40:45.193" v="5787"/>
        <pc:sldMkLst>
          <pc:docMk/>
          <pc:sldMk cId="353108037" sldId="408"/>
        </pc:sldMkLst>
      </pc:sldChg>
      <pc:sldChg chg="modSp add del mod">
        <pc:chgData name="SCHAEFER, Robin" userId="e75f5e7a-b365-4b94-8dd2-5903bf1beaa7" providerId="ADAL" clId="{874ABEA1-53FE-4C28-99F8-37188C0DDBBE}" dt="2021-07-22T14:00:24.719" v="7968" actId="47"/>
        <pc:sldMkLst>
          <pc:docMk/>
          <pc:sldMk cId="1939923651" sldId="408"/>
        </pc:sldMkLst>
        <pc:spChg chg="mod">
          <ac:chgData name="SCHAEFER, Robin" userId="e75f5e7a-b365-4b94-8dd2-5903bf1beaa7" providerId="ADAL" clId="{874ABEA1-53FE-4C28-99F8-37188C0DDBBE}" dt="2021-07-22T11:41:13.019" v="5897" actId="404"/>
          <ac:spMkLst>
            <pc:docMk/>
            <pc:sldMk cId="1939923651" sldId="408"/>
            <ac:spMk id="2" creationId="{00000000-0000-0000-0000-000000000000}"/>
          </ac:spMkLst>
        </pc:spChg>
      </pc:sldChg>
      <pc:sldChg chg="modSp add del mod">
        <pc:chgData name="SCHAEFER, Robin" userId="e75f5e7a-b365-4b94-8dd2-5903bf1beaa7" providerId="ADAL" clId="{874ABEA1-53FE-4C28-99F8-37188C0DDBBE}" dt="2021-07-27T13:17:14.632" v="10197" actId="47"/>
        <pc:sldMkLst>
          <pc:docMk/>
          <pc:sldMk cId="3843475875" sldId="409"/>
        </pc:sldMkLst>
        <pc:spChg chg="mod">
          <ac:chgData name="SCHAEFER, Robin" userId="e75f5e7a-b365-4b94-8dd2-5903bf1beaa7" providerId="ADAL" clId="{874ABEA1-53FE-4C28-99F8-37188C0DDBBE}" dt="2021-07-22T11:46:05.180" v="6101" actId="403"/>
          <ac:spMkLst>
            <pc:docMk/>
            <pc:sldMk cId="3843475875" sldId="409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1:45:08.193" v="5927" actId="20577"/>
          <ac:spMkLst>
            <pc:docMk/>
            <pc:sldMk cId="3843475875" sldId="409"/>
            <ac:spMk id="10" creationId="{7A137D46-F238-492F-A2C3-966C55EFFCEA}"/>
          </ac:spMkLst>
        </pc:spChg>
      </pc:sldChg>
      <pc:sldChg chg="modSp add del mod">
        <pc:chgData name="SCHAEFER, Robin" userId="e75f5e7a-b365-4b94-8dd2-5903bf1beaa7" providerId="ADAL" clId="{874ABEA1-53FE-4C28-99F8-37188C0DDBBE}" dt="2021-07-27T13:17:47.541" v="10209" actId="47"/>
        <pc:sldMkLst>
          <pc:docMk/>
          <pc:sldMk cId="2439465663" sldId="410"/>
        </pc:sldMkLst>
        <pc:spChg chg="mod">
          <ac:chgData name="SCHAEFER, Robin" userId="e75f5e7a-b365-4b94-8dd2-5903bf1beaa7" providerId="ADAL" clId="{874ABEA1-53FE-4C28-99F8-37188C0DDBBE}" dt="2021-07-22T11:47:45.772" v="6353" actId="404"/>
          <ac:spMkLst>
            <pc:docMk/>
            <pc:sldMk cId="2439465663" sldId="410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1:46:25.725" v="6152" actId="20577"/>
          <ac:spMkLst>
            <pc:docMk/>
            <pc:sldMk cId="2439465663" sldId="410"/>
            <ac:spMk id="10" creationId="{7A137D46-F238-492F-A2C3-966C55EFFCEA}"/>
          </ac:spMkLst>
        </pc:spChg>
      </pc:sldChg>
      <pc:sldChg chg="addSp delSp modSp add mod">
        <pc:chgData name="SCHAEFER, Robin" userId="e75f5e7a-b365-4b94-8dd2-5903bf1beaa7" providerId="ADAL" clId="{874ABEA1-53FE-4C28-99F8-37188C0DDBBE}" dt="2021-07-22T12:04:41.176" v="7274" actId="20577"/>
        <pc:sldMkLst>
          <pc:docMk/>
          <pc:sldMk cId="965973682" sldId="411"/>
        </pc:sldMkLst>
        <pc:spChg chg="del">
          <ac:chgData name="SCHAEFER, Robin" userId="e75f5e7a-b365-4b94-8dd2-5903bf1beaa7" providerId="ADAL" clId="{874ABEA1-53FE-4C28-99F8-37188C0DDBBE}" dt="2021-07-22T11:53:36.774" v="6772" actId="478"/>
          <ac:spMkLst>
            <pc:docMk/>
            <pc:sldMk cId="965973682" sldId="411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2:04:41.176" v="7274" actId="20577"/>
          <ac:spMkLst>
            <pc:docMk/>
            <pc:sldMk cId="965973682" sldId="411"/>
            <ac:spMk id="7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1:56:20.472" v="6775" actId="478"/>
          <ac:spMkLst>
            <pc:docMk/>
            <pc:sldMk cId="965973682" sldId="411"/>
            <ac:spMk id="9" creationId="{BBFCDA3A-6CBC-4C40-A937-B60AFCE35B64}"/>
          </ac:spMkLst>
        </pc:spChg>
        <pc:spChg chg="del">
          <ac:chgData name="SCHAEFER, Robin" userId="e75f5e7a-b365-4b94-8dd2-5903bf1beaa7" providerId="ADAL" clId="{874ABEA1-53FE-4C28-99F8-37188C0DDBBE}" dt="2021-07-22T11:53:35.094" v="6771" actId="478"/>
          <ac:spMkLst>
            <pc:docMk/>
            <pc:sldMk cId="965973682" sldId="411"/>
            <ac:spMk id="11" creationId="{D7649FAA-35A6-461B-AADB-B2CC71E4621E}"/>
          </ac:spMkLst>
        </pc:spChg>
        <pc:spChg chg="add mod">
          <ac:chgData name="SCHAEFER, Robin" userId="e75f5e7a-b365-4b94-8dd2-5903bf1beaa7" providerId="ADAL" clId="{874ABEA1-53FE-4C28-99F8-37188C0DDBBE}" dt="2021-07-22T11:57:37.768" v="6915"/>
          <ac:spMkLst>
            <pc:docMk/>
            <pc:sldMk cId="965973682" sldId="411"/>
            <ac:spMk id="14" creationId="{BFDDB5D6-EA7B-4DE4-9A63-2634B9520474}"/>
          </ac:spMkLst>
        </pc:spChg>
        <pc:picChg chg="add del mod modCrop">
          <ac:chgData name="SCHAEFER, Robin" userId="e75f5e7a-b365-4b94-8dd2-5903bf1beaa7" providerId="ADAL" clId="{874ABEA1-53FE-4C28-99F8-37188C0DDBBE}" dt="2021-07-22T12:04:30.361" v="7255" actId="478"/>
          <ac:picMkLst>
            <pc:docMk/>
            <pc:sldMk cId="965973682" sldId="411"/>
            <ac:picMk id="13" creationId="{A0F6E3D5-5F85-4C1C-8D98-85F34393374A}"/>
          </ac:picMkLst>
        </pc:picChg>
        <pc:picChg chg="add del">
          <ac:chgData name="SCHAEFER, Robin" userId="e75f5e7a-b365-4b94-8dd2-5903bf1beaa7" providerId="ADAL" clId="{874ABEA1-53FE-4C28-99F8-37188C0DDBBE}" dt="2021-07-22T12:04:03.777" v="7247" actId="22"/>
          <ac:picMkLst>
            <pc:docMk/>
            <pc:sldMk cId="965973682" sldId="411"/>
            <ac:picMk id="16" creationId="{72AE01F0-B2D7-43FB-97AB-ACA435A3C280}"/>
          </ac:picMkLst>
        </pc:picChg>
        <pc:picChg chg="add mod modCrop">
          <ac:chgData name="SCHAEFER, Robin" userId="e75f5e7a-b365-4b94-8dd2-5903bf1beaa7" providerId="ADAL" clId="{874ABEA1-53FE-4C28-99F8-37188C0DDBBE}" dt="2021-07-22T12:04:35.175" v="7256" actId="732"/>
          <ac:picMkLst>
            <pc:docMk/>
            <pc:sldMk cId="965973682" sldId="411"/>
            <ac:picMk id="18" creationId="{D2339410-65EF-46A0-9482-29A4A595AABB}"/>
          </ac:picMkLst>
        </pc:picChg>
      </pc:sldChg>
      <pc:sldChg chg="addSp delSp modSp add del mod">
        <pc:chgData name="SCHAEFER, Robin" userId="e75f5e7a-b365-4b94-8dd2-5903bf1beaa7" providerId="ADAL" clId="{874ABEA1-53FE-4C28-99F8-37188C0DDBBE}" dt="2021-07-27T13:19:21" v="10230" actId="47"/>
        <pc:sldMkLst>
          <pc:docMk/>
          <pc:sldMk cId="4175000093" sldId="412"/>
        </pc:sldMkLst>
        <pc:spChg chg="add del mod">
          <ac:chgData name="SCHAEFER, Robin" userId="e75f5e7a-b365-4b94-8dd2-5903bf1beaa7" providerId="ADAL" clId="{874ABEA1-53FE-4C28-99F8-37188C0DDBBE}" dt="2021-07-22T14:08:03.783" v="8784" actId="20577"/>
          <ac:spMkLst>
            <pc:docMk/>
            <pc:sldMk cId="4175000093" sldId="412"/>
            <ac:spMk id="2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1:56:15.829" v="6774" actId="478"/>
          <ac:spMkLst>
            <pc:docMk/>
            <pc:sldMk cId="4175000093" sldId="412"/>
            <ac:spMk id="9" creationId="{F5AB41E6-5216-43F1-A6CD-71AC1434F5AB}"/>
          </ac:spMkLst>
        </pc:spChg>
        <pc:spChg chg="mod">
          <ac:chgData name="SCHAEFER, Robin" userId="e75f5e7a-b365-4b94-8dd2-5903bf1beaa7" providerId="ADAL" clId="{874ABEA1-53FE-4C28-99F8-37188C0DDBBE}" dt="2021-07-22T11:49:50.144" v="6442" actId="20577"/>
          <ac:spMkLst>
            <pc:docMk/>
            <pc:sldMk cId="4175000093" sldId="412"/>
            <ac:spMk id="10" creationId="{7A137D46-F238-492F-A2C3-966C55EFFCEA}"/>
          </ac:spMkLst>
        </pc:spChg>
      </pc:sldChg>
      <pc:sldChg chg="addSp delSp modSp add mod modTransition modAnim">
        <pc:chgData name="SCHAEFER, Robin" userId="e75f5e7a-b365-4b94-8dd2-5903bf1beaa7" providerId="ADAL" clId="{874ABEA1-53FE-4C28-99F8-37188C0DDBBE}" dt="2021-07-27T14:53:09.283" v="10643"/>
        <pc:sldMkLst>
          <pc:docMk/>
          <pc:sldMk cId="3408615779" sldId="413"/>
        </pc:sldMkLst>
        <pc:spChg chg="del">
          <ac:chgData name="SCHAEFER, Robin" userId="e75f5e7a-b365-4b94-8dd2-5903bf1beaa7" providerId="ADAL" clId="{874ABEA1-53FE-4C28-99F8-37188C0DDBBE}" dt="2021-07-22T11:58:18.601" v="6991" actId="478"/>
          <ac:spMkLst>
            <pc:docMk/>
            <pc:sldMk cId="3408615779" sldId="413"/>
            <ac:spMk id="2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1:58:22.776" v="6992" actId="478"/>
          <ac:spMkLst>
            <pc:docMk/>
            <pc:sldMk cId="3408615779" sldId="413"/>
            <ac:spMk id="9" creationId="{F72B928D-2042-4602-BC48-F7CF02F09503}"/>
          </ac:spMkLst>
        </pc:spChg>
        <pc:spChg chg="mod">
          <ac:chgData name="SCHAEFER, Robin" userId="e75f5e7a-b365-4b94-8dd2-5903bf1beaa7" providerId="ADAL" clId="{874ABEA1-53FE-4C28-99F8-37188C0DDBBE}" dt="2021-07-27T13:44:05.084" v="10256" actId="6549"/>
          <ac:spMkLst>
            <pc:docMk/>
            <pc:sldMk cId="3408615779" sldId="413"/>
            <ac:spMk id="10" creationId="{7A137D46-F238-492F-A2C3-966C55EFFCEA}"/>
          </ac:spMkLst>
        </pc:spChg>
        <pc:spChg chg="del">
          <ac:chgData name="SCHAEFER, Robin" userId="e75f5e7a-b365-4b94-8dd2-5903bf1beaa7" providerId="ADAL" clId="{874ABEA1-53FE-4C28-99F8-37188C0DDBBE}" dt="2021-07-22T11:58:16.422" v="6990" actId="478"/>
          <ac:spMkLst>
            <pc:docMk/>
            <pc:sldMk cId="3408615779" sldId="413"/>
            <ac:spMk id="11" creationId="{D7649FAA-35A6-461B-AADB-B2CC71E4621E}"/>
          </ac:spMkLst>
        </pc:spChg>
        <pc:spChg chg="add mod">
          <ac:chgData name="SCHAEFER, Robin" userId="e75f5e7a-b365-4b94-8dd2-5903bf1beaa7" providerId="ADAL" clId="{874ABEA1-53FE-4C28-99F8-37188C0DDBBE}" dt="2021-07-22T12:07:25.315" v="7437"/>
          <ac:spMkLst>
            <pc:docMk/>
            <pc:sldMk cId="3408615779" sldId="413"/>
            <ac:spMk id="18" creationId="{917EF887-5749-40AB-B1E8-FFA46306B214}"/>
          </ac:spMkLst>
        </pc:spChg>
        <pc:spChg chg="add mod">
          <ac:chgData name="SCHAEFER, Robin" userId="e75f5e7a-b365-4b94-8dd2-5903bf1beaa7" providerId="ADAL" clId="{874ABEA1-53FE-4C28-99F8-37188C0DDBBE}" dt="2021-07-22T12:07:52.700" v="7470" actId="404"/>
          <ac:spMkLst>
            <pc:docMk/>
            <pc:sldMk cId="3408615779" sldId="413"/>
            <ac:spMk id="20" creationId="{ED3D242B-EACB-43E0-B3A8-1B31FFE3AD1B}"/>
          </ac:spMkLst>
        </pc:spChg>
        <pc:spChg chg="add mod">
          <ac:chgData name="SCHAEFER, Robin" userId="e75f5e7a-b365-4b94-8dd2-5903bf1beaa7" providerId="ADAL" clId="{874ABEA1-53FE-4C28-99F8-37188C0DDBBE}" dt="2021-07-22T12:09:42.912" v="7513" actId="1076"/>
          <ac:spMkLst>
            <pc:docMk/>
            <pc:sldMk cId="3408615779" sldId="413"/>
            <ac:spMk id="23" creationId="{BE4CC0D3-4E9F-4DF0-94C9-D8DB5CDB297F}"/>
          </ac:spMkLst>
        </pc:spChg>
        <pc:picChg chg="add del mod">
          <ac:chgData name="SCHAEFER, Robin" userId="e75f5e7a-b365-4b94-8dd2-5903bf1beaa7" providerId="ADAL" clId="{874ABEA1-53FE-4C28-99F8-37188C0DDBBE}" dt="2021-07-22T12:06:55.122" v="7426" actId="478"/>
          <ac:picMkLst>
            <pc:docMk/>
            <pc:sldMk cId="3408615779" sldId="413"/>
            <ac:picMk id="13" creationId="{2B77B016-7CBA-497D-ABD8-8259A9262E73}"/>
          </ac:picMkLst>
        </pc:picChg>
        <pc:picChg chg="add del mod">
          <ac:chgData name="SCHAEFER, Robin" userId="e75f5e7a-b365-4b94-8dd2-5903bf1beaa7" providerId="ADAL" clId="{874ABEA1-53FE-4C28-99F8-37188C0DDBBE}" dt="2021-07-22T12:07:11.906" v="7431" actId="478"/>
          <ac:picMkLst>
            <pc:docMk/>
            <pc:sldMk cId="3408615779" sldId="413"/>
            <ac:picMk id="15" creationId="{5D59347C-2B65-4E9C-B3EB-AE9F894D0A52}"/>
          </ac:picMkLst>
        </pc:picChg>
        <pc:picChg chg="add mod">
          <ac:chgData name="SCHAEFER, Robin" userId="e75f5e7a-b365-4b94-8dd2-5903bf1beaa7" providerId="ADAL" clId="{874ABEA1-53FE-4C28-99F8-37188C0DDBBE}" dt="2021-07-22T12:07:19.448" v="7436" actId="1076"/>
          <ac:picMkLst>
            <pc:docMk/>
            <pc:sldMk cId="3408615779" sldId="413"/>
            <ac:picMk id="17" creationId="{82B8E31E-5CF9-4B84-8ED2-0EE5B69A4637}"/>
          </ac:picMkLst>
        </pc:picChg>
        <pc:picChg chg="add del mod modCrop">
          <ac:chgData name="SCHAEFER, Robin" userId="e75f5e7a-b365-4b94-8dd2-5903bf1beaa7" providerId="ADAL" clId="{874ABEA1-53FE-4C28-99F8-37188C0DDBBE}" dt="2021-07-22T12:10:08.548" v="7515" actId="478"/>
          <ac:picMkLst>
            <pc:docMk/>
            <pc:sldMk cId="3408615779" sldId="413"/>
            <ac:picMk id="22" creationId="{37267625-FA14-40B0-9AB2-762810C10C10}"/>
          </ac:picMkLst>
        </pc:picChg>
        <pc:picChg chg="add mod modCrop">
          <ac:chgData name="SCHAEFER, Robin" userId="e75f5e7a-b365-4b94-8dd2-5903bf1beaa7" providerId="ADAL" clId="{874ABEA1-53FE-4C28-99F8-37188C0DDBBE}" dt="2021-07-22T12:10:27.855" v="7522" actId="732"/>
          <ac:picMkLst>
            <pc:docMk/>
            <pc:sldMk cId="3408615779" sldId="413"/>
            <ac:picMk id="25" creationId="{3E5F31A6-7782-4B9B-AC09-EB3BD2C3E5CE}"/>
          </ac:picMkLst>
        </pc:picChg>
      </pc:sldChg>
      <pc:sldChg chg="addSp delSp modSp add mod">
        <pc:chgData name="SCHAEFER, Robin" userId="e75f5e7a-b365-4b94-8dd2-5903bf1beaa7" providerId="ADAL" clId="{874ABEA1-53FE-4C28-99F8-37188C0DDBBE}" dt="2021-07-27T13:44:42.636" v="10306"/>
        <pc:sldMkLst>
          <pc:docMk/>
          <pc:sldMk cId="2342183096" sldId="414"/>
        </pc:sldMkLst>
        <pc:spChg chg="del">
          <ac:chgData name="SCHAEFER, Robin" userId="e75f5e7a-b365-4b94-8dd2-5903bf1beaa7" providerId="ADAL" clId="{874ABEA1-53FE-4C28-99F8-37188C0DDBBE}" dt="2021-07-22T12:02:44.097" v="7204" actId="478"/>
          <ac:spMkLst>
            <pc:docMk/>
            <pc:sldMk cId="2342183096" sldId="414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2:03:28.181" v="7243" actId="20577"/>
          <ac:spMkLst>
            <pc:docMk/>
            <pc:sldMk cId="2342183096" sldId="414"/>
            <ac:spMk id="7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2:03:15.313" v="7211" actId="931"/>
          <ac:spMkLst>
            <pc:docMk/>
            <pc:sldMk cId="2342183096" sldId="414"/>
            <ac:spMk id="9" creationId="{C36FEF5F-F38C-4777-AA1F-D2F5F3800682}"/>
          </ac:spMkLst>
        </pc:spChg>
        <pc:spChg chg="mod">
          <ac:chgData name="SCHAEFER, Robin" userId="e75f5e7a-b365-4b94-8dd2-5903bf1beaa7" providerId="ADAL" clId="{874ABEA1-53FE-4C28-99F8-37188C0DDBBE}" dt="2021-07-27T13:44:42.636" v="10306"/>
          <ac:spMkLst>
            <pc:docMk/>
            <pc:sldMk cId="2342183096" sldId="414"/>
            <ac:spMk id="10" creationId="{7A137D46-F238-492F-A2C3-966C55EFFCEA}"/>
          </ac:spMkLst>
        </pc:spChg>
        <pc:spChg chg="del">
          <ac:chgData name="SCHAEFER, Robin" userId="e75f5e7a-b365-4b94-8dd2-5903bf1beaa7" providerId="ADAL" clId="{874ABEA1-53FE-4C28-99F8-37188C0DDBBE}" dt="2021-07-22T12:02:45.805" v="7205" actId="478"/>
          <ac:spMkLst>
            <pc:docMk/>
            <pc:sldMk cId="2342183096" sldId="414"/>
            <ac:spMk id="11" creationId="{D7649FAA-35A6-461B-AADB-B2CC71E4621E}"/>
          </ac:spMkLst>
        </pc:spChg>
        <pc:spChg chg="add del mod">
          <ac:chgData name="SCHAEFER, Robin" userId="e75f5e7a-b365-4b94-8dd2-5903bf1beaa7" providerId="ADAL" clId="{874ABEA1-53FE-4C28-99F8-37188C0DDBBE}" dt="2021-07-22T12:05:41.244" v="7291" actId="478"/>
          <ac:spMkLst>
            <pc:docMk/>
            <pc:sldMk cId="2342183096" sldId="414"/>
            <ac:spMk id="16" creationId="{26E5DDD1-FC7D-4EAD-9BDA-082AFD373312}"/>
          </ac:spMkLst>
        </pc:spChg>
        <pc:picChg chg="add del mod">
          <ac:chgData name="SCHAEFER, Robin" userId="e75f5e7a-b365-4b94-8dd2-5903bf1beaa7" providerId="ADAL" clId="{874ABEA1-53FE-4C28-99F8-37188C0DDBBE}" dt="2021-07-22T12:03:02.094" v="7210" actId="931"/>
          <ac:picMkLst>
            <pc:docMk/>
            <pc:sldMk cId="2342183096" sldId="414"/>
            <ac:picMk id="13" creationId="{33D5D5E2-058D-403A-A31C-D94365EC21FE}"/>
          </ac:picMkLst>
        </pc:picChg>
        <pc:picChg chg="add mod">
          <ac:chgData name="SCHAEFER, Robin" userId="e75f5e7a-b365-4b94-8dd2-5903bf1beaa7" providerId="ADAL" clId="{874ABEA1-53FE-4C28-99F8-37188C0DDBBE}" dt="2021-07-22T12:03:17.303" v="7213" actId="962"/>
          <ac:picMkLst>
            <pc:docMk/>
            <pc:sldMk cId="2342183096" sldId="414"/>
            <ac:picMk id="15" creationId="{9A375533-5E77-4260-8294-1B172739F3F8}"/>
          </ac:picMkLst>
        </pc:picChg>
      </pc:sldChg>
      <pc:sldChg chg="addSp delSp modSp add mod">
        <pc:chgData name="SCHAEFER, Robin" userId="e75f5e7a-b365-4b94-8dd2-5903bf1beaa7" providerId="ADAL" clId="{874ABEA1-53FE-4C28-99F8-37188C0DDBBE}" dt="2021-07-27T13:44:40.192" v="10305"/>
        <pc:sldMkLst>
          <pc:docMk/>
          <pc:sldMk cId="3398047648" sldId="415"/>
        </pc:sldMkLst>
        <pc:spChg chg="mod">
          <ac:chgData name="SCHAEFER, Robin" userId="e75f5e7a-b365-4b94-8dd2-5903bf1beaa7" providerId="ADAL" clId="{874ABEA1-53FE-4C28-99F8-37188C0DDBBE}" dt="2021-07-22T12:05:36.418" v="7289"/>
          <ac:spMkLst>
            <pc:docMk/>
            <pc:sldMk cId="3398047648" sldId="415"/>
            <ac:spMk id="7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44:40.192" v="10305"/>
          <ac:spMkLst>
            <pc:docMk/>
            <pc:sldMk cId="3398047648" sldId="415"/>
            <ac:spMk id="10" creationId="{7A137D46-F238-492F-A2C3-966C55EFFCEA}"/>
          </ac:spMkLst>
        </pc:spChg>
        <pc:spChg chg="add del mod">
          <ac:chgData name="SCHAEFER, Robin" userId="e75f5e7a-b365-4b94-8dd2-5903bf1beaa7" providerId="ADAL" clId="{874ABEA1-53FE-4C28-99F8-37188C0DDBBE}" dt="2021-07-22T12:05:20.146" v="7278" actId="478"/>
          <ac:spMkLst>
            <pc:docMk/>
            <pc:sldMk cId="3398047648" sldId="415"/>
            <ac:spMk id="11" creationId="{4A02B752-2F38-4D7A-8C0A-F30ACE4B0EA8}"/>
          </ac:spMkLst>
        </pc:spChg>
        <pc:spChg chg="del">
          <ac:chgData name="SCHAEFER, Robin" userId="e75f5e7a-b365-4b94-8dd2-5903bf1beaa7" providerId="ADAL" clId="{874ABEA1-53FE-4C28-99F8-37188C0DDBBE}" dt="2021-07-22T12:05:38.522" v="7290" actId="478"/>
          <ac:spMkLst>
            <pc:docMk/>
            <pc:sldMk cId="3398047648" sldId="415"/>
            <ac:spMk id="16" creationId="{26E5DDD1-FC7D-4EAD-9BDA-082AFD373312}"/>
          </ac:spMkLst>
        </pc:spChg>
        <pc:picChg chg="add mod">
          <ac:chgData name="SCHAEFER, Robin" userId="e75f5e7a-b365-4b94-8dd2-5903bf1beaa7" providerId="ADAL" clId="{874ABEA1-53FE-4C28-99F8-37188C0DDBBE}" dt="2021-07-22T12:05:29.201" v="7280" actId="14100"/>
          <ac:picMkLst>
            <pc:docMk/>
            <pc:sldMk cId="3398047648" sldId="415"/>
            <ac:picMk id="3" creationId="{07770D0E-53FA-4C34-BC2E-7CADE26A64A0}"/>
          </ac:picMkLst>
        </pc:picChg>
        <pc:picChg chg="del">
          <ac:chgData name="SCHAEFER, Robin" userId="e75f5e7a-b365-4b94-8dd2-5903bf1beaa7" providerId="ADAL" clId="{874ABEA1-53FE-4C28-99F8-37188C0DDBBE}" dt="2021-07-22T12:05:18.457" v="7277" actId="478"/>
          <ac:picMkLst>
            <pc:docMk/>
            <pc:sldMk cId="3398047648" sldId="415"/>
            <ac:picMk id="15" creationId="{9A375533-5E77-4260-8294-1B172739F3F8}"/>
          </ac:picMkLst>
        </pc:picChg>
      </pc:sldChg>
      <pc:sldChg chg="addSp delSp modSp add mod modAnim">
        <pc:chgData name="SCHAEFER, Robin" userId="e75f5e7a-b365-4b94-8dd2-5903bf1beaa7" providerId="ADAL" clId="{874ABEA1-53FE-4C28-99F8-37188C0DDBBE}" dt="2021-07-27T13:49:36.335" v="10497"/>
        <pc:sldMkLst>
          <pc:docMk/>
          <pc:sldMk cId="3511385925" sldId="416"/>
        </pc:sldMkLst>
        <pc:spChg chg="mod">
          <ac:chgData name="SCHAEFER, Robin" userId="e75f5e7a-b365-4b94-8dd2-5903bf1beaa7" providerId="ADAL" clId="{874ABEA1-53FE-4C28-99F8-37188C0DDBBE}" dt="2021-07-27T13:48:04.995" v="10460" actId="20577"/>
          <ac:spMkLst>
            <pc:docMk/>
            <pc:sldMk cId="3511385925" sldId="416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44:21.478" v="10302" actId="20577"/>
          <ac:spMkLst>
            <pc:docMk/>
            <pc:sldMk cId="3511385925" sldId="416"/>
            <ac:spMk id="10" creationId="{7A137D46-F238-492F-A2C3-966C55EFFCEA}"/>
          </ac:spMkLst>
        </pc:spChg>
        <pc:spChg chg="add del">
          <ac:chgData name="SCHAEFER, Robin" userId="e75f5e7a-b365-4b94-8dd2-5903bf1beaa7" providerId="ADAL" clId="{874ABEA1-53FE-4C28-99F8-37188C0DDBBE}" dt="2021-07-27T13:47:05.750" v="10422" actId="11529"/>
          <ac:spMkLst>
            <pc:docMk/>
            <pc:sldMk cId="3511385925" sldId="416"/>
            <ac:spMk id="12" creationId="{8F3011E3-DE5B-42B6-BDE4-629DCFB10257}"/>
          </ac:spMkLst>
        </pc:spChg>
        <pc:spChg chg="add mod">
          <ac:chgData name="SCHAEFER, Robin" userId="e75f5e7a-b365-4b94-8dd2-5903bf1beaa7" providerId="ADAL" clId="{874ABEA1-53FE-4C28-99F8-37188C0DDBBE}" dt="2021-07-27T13:47:42.863" v="10425" actId="1076"/>
          <ac:spMkLst>
            <pc:docMk/>
            <pc:sldMk cId="3511385925" sldId="416"/>
            <ac:spMk id="15" creationId="{13556E1A-0D3F-414F-BA26-B9C6D22E5478}"/>
          </ac:spMkLst>
        </pc:spChg>
        <pc:picChg chg="add del mod">
          <ac:chgData name="SCHAEFER, Robin" userId="e75f5e7a-b365-4b94-8dd2-5903bf1beaa7" providerId="ADAL" clId="{874ABEA1-53FE-4C28-99F8-37188C0DDBBE}" dt="2021-07-27T13:47:37.404" v="10424" actId="478"/>
          <ac:picMkLst>
            <pc:docMk/>
            <pc:sldMk cId="3511385925" sldId="416"/>
            <ac:picMk id="9" creationId="{4303023B-3D2F-41F6-8DF1-28C32849BE09}"/>
          </ac:picMkLst>
        </pc:picChg>
        <pc:picChg chg="add mod">
          <ac:chgData name="SCHAEFER, Robin" userId="e75f5e7a-b365-4b94-8dd2-5903bf1beaa7" providerId="ADAL" clId="{874ABEA1-53FE-4C28-99F8-37188C0DDBBE}" dt="2021-07-27T13:47:42.863" v="10425" actId="1076"/>
          <ac:picMkLst>
            <pc:docMk/>
            <pc:sldMk cId="3511385925" sldId="416"/>
            <ac:picMk id="13" creationId="{22D03C72-756D-421D-AE5D-B517853C6FC5}"/>
          </ac:picMkLst>
        </pc:picChg>
        <pc:picChg chg="add mod">
          <ac:chgData name="SCHAEFER, Robin" userId="e75f5e7a-b365-4b94-8dd2-5903bf1beaa7" providerId="ADAL" clId="{874ABEA1-53FE-4C28-99F8-37188C0DDBBE}" dt="2021-07-27T13:47:42.863" v="10425" actId="1076"/>
          <ac:picMkLst>
            <pc:docMk/>
            <pc:sldMk cId="3511385925" sldId="416"/>
            <ac:picMk id="14" creationId="{09C57468-E9B1-4F21-93F5-9619A34ADE6F}"/>
          </ac:picMkLst>
        </pc:picChg>
      </pc:sldChg>
      <pc:sldChg chg="modSp add del mod">
        <pc:chgData name="SCHAEFER, Robin" userId="e75f5e7a-b365-4b94-8dd2-5903bf1beaa7" providerId="ADAL" clId="{874ABEA1-53FE-4C28-99F8-37188C0DDBBE}" dt="2021-07-27T13:18:13.287" v="10215" actId="47"/>
        <pc:sldMkLst>
          <pc:docMk/>
          <pc:sldMk cId="3250588771" sldId="417"/>
        </pc:sldMkLst>
        <pc:spChg chg="mod">
          <ac:chgData name="SCHAEFER, Robin" userId="e75f5e7a-b365-4b94-8dd2-5903bf1beaa7" providerId="ADAL" clId="{874ABEA1-53FE-4C28-99F8-37188C0DDBBE}" dt="2021-07-22T14:02:40.720" v="8280" actId="6549"/>
          <ac:spMkLst>
            <pc:docMk/>
            <pc:sldMk cId="3250588771" sldId="417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4:00:45.820" v="8025" actId="20577"/>
          <ac:spMkLst>
            <pc:docMk/>
            <pc:sldMk cId="3250588771" sldId="417"/>
            <ac:spMk id="10" creationId="{7A137D46-F238-492F-A2C3-966C55EFFCEA}"/>
          </ac:spMkLst>
        </pc:spChg>
      </pc:sldChg>
      <pc:sldChg chg="addSp delSp modSp add mod">
        <pc:chgData name="SCHAEFER, Robin" userId="e75f5e7a-b365-4b94-8dd2-5903bf1beaa7" providerId="ADAL" clId="{874ABEA1-53FE-4C28-99F8-37188C0DDBBE}" dt="2021-07-22T14:04:25.124" v="8481" actId="20577"/>
        <pc:sldMkLst>
          <pc:docMk/>
          <pc:sldMk cId="1660265579" sldId="418"/>
        </pc:sldMkLst>
        <pc:spChg chg="del mod">
          <ac:chgData name="SCHAEFER, Robin" userId="e75f5e7a-b365-4b94-8dd2-5903bf1beaa7" providerId="ADAL" clId="{874ABEA1-53FE-4C28-99F8-37188C0DDBBE}" dt="2021-07-22T14:03:40.770" v="8289" actId="478"/>
          <ac:spMkLst>
            <pc:docMk/>
            <pc:sldMk cId="1660265579" sldId="418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4:04:25.124" v="8481" actId="20577"/>
          <ac:spMkLst>
            <pc:docMk/>
            <pc:sldMk cId="1660265579" sldId="418"/>
            <ac:spMk id="7" creationId="{00000000-0000-0000-0000-000000000000}"/>
          </ac:spMkLst>
        </pc:spChg>
        <pc:spChg chg="add del mod">
          <ac:chgData name="SCHAEFER, Robin" userId="e75f5e7a-b365-4b94-8dd2-5903bf1beaa7" providerId="ADAL" clId="{874ABEA1-53FE-4C28-99F8-37188C0DDBBE}" dt="2021-07-22T14:03:44.178" v="8291" actId="478"/>
          <ac:spMkLst>
            <pc:docMk/>
            <pc:sldMk cId="1660265579" sldId="418"/>
            <ac:spMk id="13" creationId="{7A65D718-3C03-417D-9E25-52EA6756E8ED}"/>
          </ac:spMkLst>
        </pc:spChg>
        <pc:picChg chg="add mod modCrop">
          <ac:chgData name="SCHAEFER, Robin" userId="e75f5e7a-b365-4b94-8dd2-5903bf1beaa7" providerId="ADAL" clId="{874ABEA1-53FE-4C28-99F8-37188C0DDBBE}" dt="2021-07-22T14:03:49.235" v="8292" actId="732"/>
          <ac:picMkLst>
            <pc:docMk/>
            <pc:sldMk cId="1660265579" sldId="418"/>
            <ac:picMk id="9" creationId="{4A7A2BFB-AC1D-4703-AAC9-3A3E2F5C4D4D}"/>
          </ac:picMkLst>
        </pc:picChg>
      </pc:sldChg>
      <pc:sldChg chg="modSp add mod modAnim">
        <pc:chgData name="SCHAEFER, Robin" userId="e75f5e7a-b365-4b94-8dd2-5903bf1beaa7" providerId="ADAL" clId="{874ABEA1-53FE-4C28-99F8-37188C0DDBBE}" dt="2021-07-27T13:09:41.388" v="10097"/>
        <pc:sldMkLst>
          <pc:docMk/>
          <pc:sldMk cId="4127840825" sldId="419"/>
        </pc:sldMkLst>
        <pc:spChg chg="mod">
          <ac:chgData name="SCHAEFER, Robin" userId="e75f5e7a-b365-4b94-8dd2-5903bf1beaa7" providerId="ADAL" clId="{874ABEA1-53FE-4C28-99F8-37188C0DDBBE}" dt="2021-07-22T14:09:18.038" v="8983" actId="20577"/>
          <ac:spMkLst>
            <pc:docMk/>
            <pc:sldMk cId="4127840825" sldId="419"/>
            <ac:spMk id="10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2T14:14:40.061" v="9623" actId="20577"/>
          <ac:spMkLst>
            <pc:docMk/>
            <pc:sldMk cId="4127840825" sldId="419"/>
            <ac:spMk id="11" creationId="{00000000-0000-0000-0000-000000000000}"/>
          </ac:spMkLst>
        </pc:spChg>
        <pc:picChg chg="mod">
          <ac:chgData name="SCHAEFER, Robin" userId="e75f5e7a-b365-4b94-8dd2-5903bf1beaa7" providerId="ADAL" clId="{874ABEA1-53FE-4C28-99F8-37188C0DDBBE}" dt="2021-07-22T14:10:01.221" v="8984" actId="14826"/>
          <ac:picMkLst>
            <pc:docMk/>
            <pc:sldMk cId="4127840825" sldId="419"/>
            <ac:picMk id="3" creationId="{B7D312C1-058F-42B1-B42D-CA21D4DFBAC9}"/>
          </ac:picMkLst>
        </pc:picChg>
      </pc:sldChg>
      <pc:sldChg chg="addSp delSp modSp add mod">
        <pc:chgData name="SCHAEFER, Robin" userId="e75f5e7a-b365-4b94-8dd2-5903bf1beaa7" providerId="ADAL" clId="{874ABEA1-53FE-4C28-99F8-37188C0DDBBE}" dt="2021-07-27T13:35:45.380" v="10246"/>
        <pc:sldMkLst>
          <pc:docMk/>
          <pc:sldMk cId="1126613380" sldId="420"/>
        </pc:sldMkLst>
        <pc:spChg chg="add mod">
          <ac:chgData name="SCHAEFER, Robin" userId="e75f5e7a-b365-4b94-8dd2-5903bf1beaa7" providerId="ADAL" clId="{874ABEA1-53FE-4C28-99F8-37188C0DDBBE}" dt="2021-07-27T13:35:45.380" v="10246"/>
          <ac:spMkLst>
            <pc:docMk/>
            <pc:sldMk cId="1126613380" sldId="420"/>
            <ac:spMk id="12" creationId="{429B50FA-F298-4928-BDB6-4A5E0663ACC9}"/>
          </ac:spMkLst>
        </pc:spChg>
        <pc:spChg chg="add del mod">
          <ac:chgData name="SCHAEFER, Robin" userId="e75f5e7a-b365-4b94-8dd2-5903bf1beaa7" providerId="ADAL" clId="{874ABEA1-53FE-4C28-99F8-37188C0DDBBE}" dt="2021-07-22T14:21:51.135" v="9675" actId="478"/>
          <ac:spMkLst>
            <pc:docMk/>
            <pc:sldMk cId="1126613380" sldId="420"/>
            <ac:spMk id="13" creationId="{E0D6EEEE-1A52-42AB-8E5F-DE009D0DE6DE}"/>
          </ac:spMkLst>
        </pc:spChg>
        <pc:spChg chg="del mod">
          <ac:chgData name="SCHAEFER, Robin" userId="e75f5e7a-b365-4b94-8dd2-5903bf1beaa7" providerId="ADAL" clId="{874ABEA1-53FE-4C28-99F8-37188C0DDBBE}" dt="2021-07-22T14:22:08.785" v="9680" actId="478"/>
          <ac:spMkLst>
            <pc:docMk/>
            <pc:sldMk cId="1126613380" sldId="420"/>
            <ac:spMk id="14" creationId="{00000000-0000-0000-0000-000000000000}"/>
          </ac:spMkLst>
        </pc:spChg>
        <pc:spChg chg="add mod">
          <ac:chgData name="SCHAEFER, Robin" userId="e75f5e7a-b365-4b94-8dd2-5903bf1beaa7" providerId="ADAL" clId="{874ABEA1-53FE-4C28-99F8-37188C0DDBBE}" dt="2021-07-22T14:22:54.663" v="9822" actId="20577"/>
          <ac:spMkLst>
            <pc:docMk/>
            <pc:sldMk cId="1126613380" sldId="420"/>
            <ac:spMk id="15" creationId="{FB241294-E7D1-47A8-86ED-25DF09068C1E}"/>
          </ac:spMkLst>
        </pc:spChg>
        <pc:picChg chg="del">
          <ac:chgData name="SCHAEFER, Robin" userId="e75f5e7a-b365-4b94-8dd2-5903bf1beaa7" providerId="ADAL" clId="{874ABEA1-53FE-4C28-99F8-37188C0DDBBE}" dt="2021-07-22T14:21:49.860" v="9674" actId="478"/>
          <ac:picMkLst>
            <pc:docMk/>
            <pc:sldMk cId="1126613380" sldId="420"/>
            <ac:picMk id="3" creationId="{B7D312C1-058F-42B1-B42D-CA21D4DFBAC9}"/>
          </ac:picMkLst>
        </pc:picChg>
        <pc:picChg chg="add mod modCrop">
          <ac:chgData name="SCHAEFER, Robin" userId="e75f5e7a-b365-4b94-8dd2-5903bf1beaa7" providerId="ADAL" clId="{874ABEA1-53FE-4C28-99F8-37188C0DDBBE}" dt="2021-07-22T14:22:12.928" v="9681" actId="1076"/>
          <ac:picMkLst>
            <pc:docMk/>
            <pc:sldMk cId="1126613380" sldId="420"/>
            <ac:picMk id="7" creationId="{98D9FA52-A1EE-4438-8934-F2E2A2EA57EC}"/>
          </ac:picMkLst>
        </pc:picChg>
        <pc:picChg chg="add mod modCrop">
          <ac:chgData name="SCHAEFER, Robin" userId="e75f5e7a-b365-4b94-8dd2-5903bf1beaa7" providerId="ADAL" clId="{874ABEA1-53FE-4C28-99F8-37188C0DDBBE}" dt="2021-07-22T14:22:12.928" v="9681" actId="1076"/>
          <ac:picMkLst>
            <pc:docMk/>
            <pc:sldMk cId="1126613380" sldId="420"/>
            <ac:picMk id="9" creationId="{E1E7A399-200E-4188-81DC-34AB83BF9A7F}"/>
          </ac:picMkLst>
        </pc:picChg>
      </pc:sldChg>
      <pc:sldChg chg="addSp delSp modSp add mod delAnim modAnim">
        <pc:chgData name="SCHAEFER, Robin" userId="e75f5e7a-b365-4b94-8dd2-5903bf1beaa7" providerId="ADAL" clId="{874ABEA1-53FE-4C28-99F8-37188C0DDBBE}" dt="2021-07-27T13:57:07.601" v="10564"/>
        <pc:sldMkLst>
          <pc:docMk/>
          <pc:sldMk cId="1666813248" sldId="421"/>
        </pc:sldMkLst>
        <pc:spChg chg="mod">
          <ac:chgData name="SCHAEFER, Robin" userId="e75f5e7a-b365-4b94-8dd2-5903bf1beaa7" providerId="ADAL" clId="{874ABEA1-53FE-4C28-99F8-37188C0DDBBE}" dt="2021-07-27T13:56:49.904" v="10563" actId="20577"/>
          <ac:spMkLst>
            <pc:docMk/>
            <pc:sldMk cId="1666813248" sldId="421"/>
            <ac:spMk id="2" creationId="{00000000-0000-0000-0000-000000000000}"/>
          </ac:spMkLst>
        </pc:spChg>
        <pc:spChg chg="del">
          <ac:chgData name="SCHAEFER, Robin" userId="e75f5e7a-b365-4b94-8dd2-5903bf1beaa7" providerId="ADAL" clId="{874ABEA1-53FE-4C28-99F8-37188C0DDBBE}" dt="2021-07-27T13:14:17.453" v="10132" actId="478"/>
          <ac:spMkLst>
            <pc:docMk/>
            <pc:sldMk cId="1666813248" sldId="421"/>
            <ac:spMk id="7" creationId="{00000000-0000-0000-0000-000000000000}"/>
          </ac:spMkLst>
        </pc:spChg>
        <pc:spChg chg="add mod">
          <ac:chgData name="SCHAEFER, Robin" userId="e75f5e7a-b365-4b94-8dd2-5903bf1beaa7" providerId="ADAL" clId="{874ABEA1-53FE-4C28-99F8-37188C0DDBBE}" dt="2021-07-27T13:14:17.453" v="10132" actId="478"/>
          <ac:spMkLst>
            <pc:docMk/>
            <pc:sldMk cId="1666813248" sldId="421"/>
            <ac:spMk id="9" creationId="{A6B6BF27-A818-409E-84A9-2A5AEE660554}"/>
          </ac:spMkLst>
        </pc:spChg>
        <pc:spChg chg="mod">
          <ac:chgData name="SCHAEFER, Robin" userId="e75f5e7a-b365-4b94-8dd2-5903bf1beaa7" providerId="ADAL" clId="{874ABEA1-53FE-4C28-99F8-37188C0DDBBE}" dt="2021-07-27T13:14:15.649" v="10131"/>
          <ac:spMkLst>
            <pc:docMk/>
            <pc:sldMk cId="1666813248" sldId="421"/>
            <ac:spMk id="10" creationId="{7A137D46-F238-492F-A2C3-966C55EFFCEA}"/>
          </ac:spMkLst>
        </pc:spChg>
      </pc:sldChg>
      <pc:sldChg chg="modSp add modTransition modAnim">
        <pc:chgData name="SCHAEFER, Robin" userId="e75f5e7a-b365-4b94-8dd2-5903bf1beaa7" providerId="ADAL" clId="{874ABEA1-53FE-4C28-99F8-37188C0DDBBE}" dt="2021-07-27T14:51:47.706" v="10623"/>
        <pc:sldMkLst>
          <pc:docMk/>
          <pc:sldMk cId="1318617438" sldId="422"/>
        </pc:sldMkLst>
        <pc:spChg chg="mod">
          <ac:chgData name="SCHAEFER, Robin" userId="e75f5e7a-b365-4b94-8dd2-5903bf1beaa7" providerId="ADAL" clId="{874ABEA1-53FE-4C28-99F8-37188C0DDBBE}" dt="2021-07-27T13:51:31.448" v="10521" actId="20577"/>
          <ac:spMkLst>
            <pc:docMk/>
            <pc:sldMk cId="1318617438" sldId="422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14:40.936" v="10144"/>
          <ac:spMkLst>
            <pc:docMk/>
            <pc:sldMk cId="1318617438" sldId="422"/>
            <ac:spMk id="10" creationId="{7A137D46-F238-492F-A2C3-966C55EFFCEA}"/>
          </ac:spMkLst>
        </pc:spChg>
      </pc:sldChg>
      <pc:sldChg chg="modSp add del modAnim">
        <pc:chgData name="SCHAEFER, Robin" userId="e75f5e7a-b365-4b94-8dd2-5903bf1beaa7" providerId="ADAL" clId="{874ABEA1-53FE-4C28-99F8-37188C0DDBBE}" dt="2021-07-27T13:15:36.476" v="10160"/>
        <pc:sldMkLst>
          <pc:docMk/>
          <pc:sldMk cId="981765125" sldId="423"/>
        </pc:sldMkLst>
        <pc:spChg chg="mod">
          <ac:chgData name="SCHAEFER, Robin" userId="e75f5e7a-b365-4b94-8dd2-5903bf1beaa7" providerId="ADAL" clId="{874ABEA1-53FE-4C28-99F8-37188C0DDBBE}" dt="2021-07-27T13:15:09.528" v="10151"/>
          <ac:spMkLst>
            <pc:docMk/>
            <pc:sldMk cId="981765125" sldId="423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15:05.318" v="10150"/>
          <ac:spMkLst>
            <pc:docMk/>
            <pc:sldMk cId="981765125" sldId="423"/>
            <ac:spMk id="10" creationId="{7A137D46-F238-492F-A2C3-966C55EFFCEA}"/>
          </ac:spMkLst>
        </pc:spChg>
      </pc:sldChg>
      <pc:sldChg chg="modSp add modTransition modAnim">
        <pc:chgData name="SCHAEFER, Robin" userId="e75f5e7a-b365-4b94-8dd2-5903bf1beaa7" providerId="ADAL" clId="{874ABEA1-53FE-4C28-99F8-37188C0DDBBE}" dt="2021-07-27T14:52:09.554" v="10626"/>
        <pc:sldMkLst>
          <pc:docMk/>
          <pc:sldMk cId="1387841694" sldId="423"/>
        </pc:sldMkLst>
        <pc:spChg chg="mod">
          <ac:chgData name="SCHAEFER, Robin" userId="e75f5e7a-b365-4b94-8dd2-5903bf1beaa7" providerId="ADAL" clId="{874ABEA1-53FE-4C28-99F8-37188C0DDBBE}" dt="2021-07-27T14:00:25.144" v="10620" actId="6549"/>
          <ac:spMkLst>
            <pc:docMk/>
            <pc:sldMk cId="1387841694" sldId="423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17:06.462" v="10195"/>
          <ac:spMkLst>
            <pc:docMk/>
            <pc:sldMk cId="1387841694" sldId="423"/>
            <ac:spMk id="10" creationId="{7A137D46-F238-492F-A2C3-966C55EFFCEA}"/>
          </ac:spMkLst>
        </pc:spChg>
      </pc:sldChg>
      <pc:sldChg chg="addSp delSp modSp add mod modTransition modAnim">
        <pc:chgData name="SCHAEFER, Robin" userId="e75f5e7a-b365-4b94-8dd2-5903bf1beaa7" providerId="ADAL" clId="{874ABEA1-53FE-4C28-99F8-37188C0DDBBE}" dt="2021-07-27T14:52:25.600" v="10629"/>
        <pc:sldMkLst>
          <pc:docMk/>
          <pc:sldMk cId="1951199824" sldId="424"/>
        </pc:sldMkLst>
        <pc:spChg chg="mod">
          <ac:chgData name="SCHAEFER, Robin" userId="e75f5e7a-b365-4b94-8dd2-5903bf1beaa7" providerId="ADAL" clId="{874ABEA1-53FE-4C28-99F8-37188C0DDBBE}" dt="2021-07-27T13:58:12.047" v="10614" actId="20577"/>
          <ac:spMkLst>
            <pc:docMk/>
            <pc:sldMk cId="1951199824" sldId="424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58:02.606" v="10601" actId="20577"/>
          <ac:spMkLst>
            <pc:docMk/>
            <pc:sldMk cId="1951199824" sldId="424"/>
            <ac:spMk id="10" creationId="{7A137D46-F238-492F-A2C3-966C55EFFCEA}"/>
          </ac:spMkLst>
        </pc:spChg>
        <pc:picChg chg="add del">
          <ac:chgData name="SCHAEFER, Robin" userId="e75f5e7a-b365-4b94-8dd2-5903bf1beaa7" providerId="ADAL" clId="{874ABEA1-53FE-4C28-99F8-37188C0DDBBE}" dt="2021-07-27T13:17:30.682" v="10203" actId="22"/>
          <ac:picMkLst>
            <pc:docMk/>
            <pc:sldMk cId="1951199824" sldId="424"/>
            <ac:picMk id="7" creationId="{4977F995-6A91-4CF9-A3D9-5C57E8A46661}"/>
          </ac:picMkLst>
        </pc:picChg>
      </pc:sldChg>
      <pc:sldChg chg="modSp add modTransition modAnim">
        <pc:chgData name="SCHAEFER, Robin" userId="e75f5e7a-b365-4b94-8dd2-5903bf1beaa7" providerId="ADAL" clId="{874ABEA1-53FE-4C28-99F8-37188C0DDBBE}" dt="2021-07-27T14:52:51.928" v="10637"/>
        <pc:sldMkLst>
          <pc:docMk/>
          <pc:sldMk cId="3247614704" sldId="425"/>
        </pc:sldMkLst>
        <pc:spChg chg="mod">
          <ac:chgData name="SCHAEFER, Robin" userId="e75f5e7a-b365-4b94-8dd2-5903bf1beaa7" providerId="ADAL" clId="{874ABEA1-53FE-4C28-99F8-37188C0DDBBE}" dt="2021-07-27T13:18:09.284" v="10214"/>
          <ac:spMkLst>
            <pc:docMk/>
            <pc:sldMk cId="3247614704" sldId="425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18:02.777" v="10211"/>
          <ac:spMkLst>
            <pc:docMk/>
            <pc:sldMk cId="3247614704" sldId="425"/>
            <ac:spMk id="10" creationId="{7A137D46-F238-492F-A2C3-966C55EFFCEA}"/>
          </ac:spMkLst>
        </pc:spChg>
      </pc:sldChg>
      <pc:sldChg chg="modSp add modAnim">
        <pc:chgData name="SCHAEFER, Robin" userId="e75f5e7a-b365-4b94-8dd2-5903bf1beaa7" providerId="ADAL" clId="{874ABEA1-53FE-4C28-99F8-37188C0DDBBE}" dt="2021-07-27T13:50:39.998" v="10510"/>
        <pc:sldMkLst>
          <pc:docMk/>
          <pc:sldMk cId="2277861787" sldId="426"/>
        </pc:sldMkLst>
        <pc:spChg chg="mod">
          <ac:chgData name="SCHAEFER, Robin" userId="e75f5e7a-b365-4b94-8dd2-5903bf1beaa7" providerId="ADAL" clId="{874ABEA1-53FE-4C28-99F8-37188C0DDBBE}" dt="2021-07-27T13:23:39.401" v="10245" actId="20577"/>
          <ac:spMkLst>
            <pc:docMk/>
            <pc:sldMk cId="2277861787" sldId="426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18:55.207" v="10218"/>
          <ac:spMkLst>
            <pc:docMk/>
            <pc:sldMk cId="2277861787" sldId="426"/>
            <ac:spMk id="10" creationId="{7A137D46-F238-492F-A2C3-966C55EFFCEA}"/>
          </ac:spMkLst>
        </pc:spChg>
      </pc:sldChg>
      <pc:sldChg chg="modSp add modTransition modAnim">
        <pc:chgData name="SCHAEFER, Robin" userId="e75f5e7a-b365-4b94-8dd2-5903bf1beaa7" providerId="ADAL" clId="{874ABEA1-53FE-4C28-99F8-37188C0DDBBE}" dt="2021-07-27T14:53:00.657" v="10640"/>
        <pc:sldMkLst>
          <pc:docMk/>
          <pc:sldMk cId="3235981925" sldId="427"/>
        </pc:sldMkLst>
        <pc:spChg chg="mod">
          <ac:chgData name="SCHAEFER, Robin" userId="e75f5e7a-b365-4b94-8dd2-5903bf1beaa7" providerId="ADAL" clId="{874ABEA1-53FE-4C28-99F8-37188C0DDBBE}" dt="2021-07-27T13:48:38.070" v="10489" actId="20577"/>
          <ac:spMkLst>
            <pc:docMk/>
            <pc:sldMk cId="3235981925" sldId="427"/>
            <ac:spMk id="2" creationId="{00000000-0000-0000-0000-000000000000}"/>
          </ac:spMkLst>
        </pc:spChg>
        <pc:spChg chg="mod">
          <ac:chgData name="SCHAEFER, Robin" userId="e75f5e7a-b365-4b94-8dd2-5903bf1beaa7" providerId="ADAL" clId="{874ABEA1-53FE-4C28-99F8-37188C0DDBBE}" dt="2021-07-27T13:44:43.970" v="10307"/>
          <ac:spMkLst>
            <pc:docMk/>
            <pc:sldMk cId="3235981925" sldId="427"/>
            <ac:spMk id="10" creationId="{7A137D46-F238-492F-A2C3-966C55EFFCEA}"/>
          </ac:spMkLst>
        </pc:spChg>
      </pc:sldChg>
      <pc:sldMasterChg chg="delSldLayout">
        <pc:chgData name="SCHAEFER, Robin" userId="e75f5e7a-b365-4b94-8dd2-5903bf1beaa7" providerId="ADAL" clId="{874ABEA1-53FE-4C28-99F8-37188C0DDBBE}" dt="2021-07-21T16:30:21.395" v="3162" actId="47"/>
        <pc:sldMasterMkLst>
          <pc:docMk/>
          <pc:sldMasterMk cId="2388449894" sldId="2147483706"/>
        </pc:sldMasterMkLst>
        <pc:sldLayoutChg chg="del">
          <pc:chgData name="SCHAEFER, Robin" userId="e75f5e7a-b365-4b94-8dd2-5903bf1beaa7" providerId="ADAL" clId="{874ABEA1-53FE-4C28-99F8-37188C0DDBBE}" dt="2021-07-21T16:30:21.395" v="3162" actId="47"/>
          <pc:sldLayoutMkLst>
            <pc:docMk/>
            <pc:sldMasterMk cId="2388449894" sldId="2147483706"/>
            <pc:sldLayoutMk cId="3437975459" sldId="2147483744"/>
          </pc:sldLayoutMkLst>
        </pc:sldLayoutChg>
      </pc:sldMasterChg>
      <pc:sldMasterChg chg="delSldLayout">
        <pc:chgData name="SCHAEFER, Robin" userId="e75f5e7a-b365-4b94-8dd2-5903bf1beaa7" providerId="ADAL" clId="{874ABEA1-53FE-4C28-99F8-37188C0DDBBE}" dt="2021-07-22T12:11:45.680" v="7534" actId="47"/>
        <pc:sldMasterMkLst>
          <pc:docMk/>
          <pc:sldMasterMk cId="4222249777" sldId="2147483727"/>
        </pc:sldMasterMkLst>
        <pc:sldLayoutChg chg="del">
          <pc:chgData name="SCHAEFER, Robin" userId="e75f5e7a-b365-4b94-8dd2-5903bf1beaa7" providerId="ADAL" clId="{874ABEA1-53FE-4C28-99F8-37188C0DDBBE}" dt="2021-07-22T12:11:45.680" v="7534" actId="47"/>
          <pc:sldLayoutMkLst>
            <pc:docMk/>
            <pc:sldMasterMk cId="4222249777" sldId="2147483727"/>
            <pc:sldLayoutMk cId="3025713539" sldId="214748374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E8843-A7C4-432A-9F08-16396B59A19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C6CFA-711A-479C-88D9-264F221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2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CDB66-C0F6-45B6-BFF5-4575694EFB28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DFC79-30DA-484F-85C8-36E397180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9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71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6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47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02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30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83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49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72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88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6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6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42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60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41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2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78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72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28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3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02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27/07/2021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08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27/07/2021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21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27/07/2021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9531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27/07/2021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1837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84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8518300" y="488563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8112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8518300" y="488563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05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620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66685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11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529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578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867820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05517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07409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75418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D0CC27D-0020-48D4-9B6C-9E6EA0640D93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9569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8D69CF-73BC-4E26-B56A-FEC2ABB77ED4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737763" y="370800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179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99262F6C-3198-4C0D-9FD3-A522B66D4040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 dirty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897073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7BA931E1-7FC2-4DBD-9F66-3D1575A3F79C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26485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518301" y="488563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73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67639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27/07/2021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578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5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82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9977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959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5625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5619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27/07/2021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238844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26" r:id="rId12"/>
    <p:sldLayoutId id="2147483719" r:id="rId13"/>
    <p:sldLayoutId id="2147483720" r:id="rId14"/>
    <p:sldLayoutId id="214748374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 userDrawn="1">
          <p15:clr>
            <a:srgbClr val="F26B43"/>
          </p15:clr>
        </p15:guide>
        <p15:guide id="2" orient="horz" pos="3809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7379" userDrawn="1">
          <p15:clr>
            <a:srgbClr val="F26B43"/>
          </p15:clr>
        </p15:guide>
        <p15:guide id="6" pos="3761" userDrawn="1">
          <p15:clr>
            <a:srgbClr val="F26B43"/>
          </p15:clr>
        </p15:guide>
        <p15:guide id="7" pos="39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noProof="0" smtClean="0"/>
              <a:t>27/07/2021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371958"/>
            <a:ext cx="1976400" cy="694800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422224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4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bg1"/>
        </a:buClr>
        <a:buSzPct val="80000"/>
        <a:buFontTx/>
        <a:buNone/>
        <a:defRPr sz="1400" b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381D368-0BD9-4985-8783-942E3DCEFF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/>
        </p:blipFill>
        <p:spPr>
          <a:xfrm>
            <a:off x="0" y="0"/>
            <a:ext cx="12192000" cy="6858000"/>
          </a:xfrm>
        </p:spPr>
      </p:pic>
      <p:sp>
        <p:nvSpPr>
          <p:cNvPr id="29" name="Subtitle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Presentation for: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Enhancing HIV prevention in faith communities: what is PrEP, why it is important and how to better promote it in faith settings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PrEP and why is it important?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Robin Schaefer | Global HIV, Hepatitis and STIs Programmes | World Health Organization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www.who.int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28 July 2021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B261103-C8FC-41E5-9F60-5468E5177707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10846722" y="2968252"/>
            <a:ext cx="2195259" cy="247650"/>
          </a:xfrm>
          <a:prstGeom prst="rect">
            <a:avLst/>
          </a:prstGeom>
        </p:spPr>
        <p:txBody>
          <a:bodyPr vert="horz" lIns="0" tIns="0" rIns="18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000" b="0" kern="1200">
                <a:solidFill>
                  <a:schemeClr val="bg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Photo credit: Project PrEP - </a:t>
            </a:r>
            <a:r>
              <a:rPr lang="en-US" dirty="0" err="1">
                <a:solidFill>
                  <a:schemeClr val="bg1"/>
                </a:solidFill>
              </a:rPr>
              <a:t>Unitaid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9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Antiretroviral medication used by people not infected with HIV to reduce the risk of HIV acquisition </a:t>
            </a:r>
          </a:p>
          <a:p>
            <a:r>
              <a:rPr lang="en-US" dirty="0"/>
              <a:t>Oral PrEP: Highly effective at preventing HIV infection when taken as prescribed</a:t>
            </a:r>
          </a:p>
          <a:p>
            <a:r>
              <a:rPr lang="en-US" dirty="0"/>
              <a:t>2015: WHO recommendation to offer daily oral PrEP to everyone at substantial risk of HIV; WHO guidelines in 2016</a:t>
            </a:r>
          </a:p>
          <a:p>
            <a:r>
              <a:rPr lang="en-US" dirty="0"/>
              <a:t>2017: WHO implementation guidance</a:t>
            </a:r>
          </a:p>
          <a:p>
            <a:r>
              <a:rPr lang="en-US" dirty="0"/>
              <a:t>2019: WHO guidance on event-driven PrEP (“2+1+1”)</a:t>
            </a:r>
          </a:p>
          <a:p>
            <a:r>
              <a:rPr lang="en-US" dirty="0"/>
              <a:t>2021: WHO recommendation to offer the </a:t>
            </a:r>
            <a:r>
              <a:rPr lang="en-US" dirty="0" err="1"/>
              <a:t>dapivirine</a:t>
            </a:r>
            <a:r>
              <a:rPr lang="en-US" dirty="0"/>
              <a:t> vaginal ring (DPV-VR) as an additional PrEP option</a:t>
            </a:r>
          </a:p>
          <a:p>
            <a:r>
              <a:rPr lang="en-US" dirty="0"/>
              <a:t>2021: WHO publishes new consolidated HIV guidelines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World Health Organization 2021. Consolidated Guidelines on HIV Prevention, Testing, Treatment, Service Delivery and Monitoring: Recommendations for a Public Health Approach.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8" name="Picture Placeholder 7" descr="Text, chat or text message&#10;&#10;Description automatically generated">
            <a:extLst>
              <a:ext uri="{FF2B5EF4-FFF2-40B4-BE49-F238E27FC236}">
                <a16:creationId xmlns:a16="http://schemas.microsoft.com/office/drawing/2014/main" id="{90345E26-7A91-474A-91AE-01EDCF6B16F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1" b="9905"/>
          <a:stretch/>
        </p:blipFill>
        <p:spPr>
          <a:xfrm>
            <a:off x="479999" y="1800000"/>
            <a:ext cx="5472000" cy="4237200"/>
          </a:xfrm>
        </p:spPr>
      </p:pic>
    </p:spTree>
    <p:extLst>
      <p:ext uri="{BB962C8B-B14F-4D97-AF65-F5344CB8AC3E}">
        <p14:creationId xmlns:p14="http://schemas.microsoft.com/office/powerpoint/2010/main" val="15349627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1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12</a:t>
            </a:fld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UNAIDS: Global AIDS Update 2021; aidsinfo.unaids.org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HIV infections, all ages, global, 2000-2020</a:t>
            </a:r>
          </a:p>
        </p:txBody>
      </p:sp>
      <p:pic>
        <p:nvPicPr>
          <p:cNvPr id="23" name="Content Placeholder 22" descr="Chart, line chart&#10;&#10;Description automatically generated">
            <a:extLst>
              <a:ext uri="{FF2B5EF4-FFF2-40B4-BE49-F238E27FC236}">
                <a16:creationId xmlns:a16="http://schemas.microsoft.com/office/drawing/2014/main" id="{4C0AC362-F7F2-4424-A2DB-BF135BB5E1B7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470904"/>
            <a:ext cx="5472113" cy="3256043"/>
          </a:xfrm>
        </p:spPr>
      </p:pic>
    </p:spTree>
    <p:extLst>
      <p:ext uri="{BB962C8B-B14F-4D97-AF65-F5344CB8AC3E}">
        <p14:creationId xmlns:p14="http://schemas.microsoft.com/office/powerpoint/2010/main" val="225137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UNAIDS: Global AIDS Update 2021; aidsinfo.unaids.org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HIV infections, all ages, global, 2000-2020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HIV infections, all ages, by region, 2020</a:t>
            </a:r>
          </a:p>
        </p:txBody>
      </p:sp>
      <p:pic>
        <p:nvPicPr>
          <p:cNvPr id="23" name="Content Placeholder 22" descr="Chart, line chart&#10;&#10;Description automatically generated">
            <a:extLst>
              <a:ext uri="{FF2B5EF4-FFF2-40B4-BE49-F238E27FC236}">
                <a16:creationId xmlns:a16="http://schemas.microsoft.com/office/drawing/2014/main" id="{4C0AC362-F7F2-4424-A2DB-BF135BB5E1B7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470904"/>
            <a:ext cx="5472113" cy="3256043"/>
          </a:xfrm>
        </p:spPr>
      </p:pic>
      <p:pic>
        <p:nvPicPr>
          <p:cNvPr id="27" name="Content Placeholder 26" descr="Chart, pie chart&#10;&#10;Description automatically generated">
            <a:extLst>
              <a:ext uri="{FF2B5EF4-FFF2-40B4-BE49-F238E27FC236}">
                <a16:creationId xmlns:a16="http://schemas.microsoft.com/office/drawing/2014/main" id="{983F9218-F5A2-4BA3-A5FA-2201222BDB9A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13" y="2565929"/>
            <a:ext cx="5472112" cy="3065992"/>
          </a:xfrm>
        </p:spPr>
      </p:pic>
    </p:spTree>
    <p:extLst>
      <p:ext uri="{BB962C8B-B14F-4D97-AF65-F5344CB8AC3E}">
        <p14:creationId xmlns:p14="http://schemas.microsoft.com/office/powerpoint/2010/main" val="3260263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UNAIDS: Global AIDS Update 2021; aidsinfo.unaids.org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HIV infections, by age and sex, sub-Saharan Africa, 2020</a:t>
            </a:r>
          </a:p>
        </p:txBody>
      </p:sp>
      <p:pic>
        <p:nvPicPr>
          <p:cNvPr id="12" name="Content Placeholder 11" descr="Chart, sunburst chart&#10;&#10;Description automatically generated">
            <a:extLst>
              <a:ext uri="{FF2B5EF4-FFF2-40B4-BE49-F238E27FC236}">
                <a16:creationId xmlns:a16="http://schemas.microsoft.com/office/drawing/2014/main" id="{0E855E72-432D-4413-B3CD-5058D0429EBC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6" y="2160588"/>
            <a:ext cx="4762771" cy="3876675"/>
          </a:xfrm>
        </p:spPr>
      </p:pic>
    </p:spTree>
    <p:extLst>
      <p:ext uri="{BB962C8B-B14F-4D97-AF65-F5344CB8AC3E}">
        <p14:creationId xmlns:p14="http://schemas.microsoft.com/office/powerpoint/2010/main" val="58719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UNAIDS: Global AIDS Update 2021; aidsinfo.unaids.org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HIV infections, by age and sex, sub-Saharan Africa, 2020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HIV incidence, females 15-24 years, sub-Saharan Africa, 2020</a:t>
            </a:r>
          </a:p>
        </p:txBody>
      </p:sp>
      <p:pic>
        <p:nvPicPr>
          <p:cNvPr id="12" name="Content Placeholder 11" descr="Chart, sunburst chart&#10;&#10;Description automatically generated">
            <a:extLst>
              <a:ext uri="{FF2B5EF4-FFF2-40B4-BE49-F238E27FC236}">
                <a16:creationId xmlns:a16="http://schemas.microsoft.com/office/drawing/2014/main" id="{0E855E72-432D-4413-B3CD-5058D0429EBC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6" y="2160588"/>
            <a:ext cx="4762771" cy="3876675"/>
          </a:xfrm>
        </p:spPr>
      </p:pic>
      <p:pic>
        <p:nvPicPr>
          <p:cNvPr id="16" name="Content Placeholder 15" descr="Map&#10;&#10;Description automatically generated">
            <a:extLst>
              <a:ext uri="{FF2B5EF4-FFF2-40B4-BE49-F238E27FC236}">
                <a16:creationId xmlns:a16="http://schemas.microsoft.com/office/drawing/2014/main" id="{6BCEFB99-9A9A-4116-85FC-21FD03A4BCFC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94" y="2103622"/>
            <a:ext cx="4762770" cy="4394379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B20F57-A18D-4D40-A4A3-6B720A57D5BC}"/>
              </a:ext>
            </a:extLst>
          </p:cNvPr>
          <p:cNvSpPr/>
          <p:nvPr/>
        </p:nvSpPr>
        <p:spPr>
          <a:xfrm>
            <a:off x="7610168" y="6037263"/>
            <a:ext cx="1592826" cy="36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A146B9-0953-4340-8C30-70974191C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99" r="33405"/>
          <a:stretch/>
        </p:blipFill>
        <p:spPr>
          <a:xfrm>
            <a:off x="6356944" y="5206273"/>
            <a:ext cx="2283055" cy="1191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ED5585-C737-46F5-8E3B-87957CA252B1}"/>
              </a:ext>
            </a:extLst>
          </p:cNvPr>
          <p:cNvSpPr txBox="1"/>
          <p:nvPr/>
        </p:nvSpPr>
        <p:spPr>
          <a:xfrm>
            <a:off x="6356943" y="4740379"/>
            <a:ext cx="22830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Incidence rate per 1000 person-years at risk (PYAR)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1653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16</a:t>
            </a:fld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UNAIDS: Global AIDS Update 2021; aidsinfo.unaids.org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AIDS-related deaths, all ages, global, 2000-2020</a:t>
            </a:r>
          </a:p>
        </p:txBody>
      </p:sp>
      <p:pic>
        <p:nvPicPr>
          <p:cNvPr id="12" name="Content Placeholder 11" descr="Chart, line chart&#10;&#10;Description automatically generated">
            <a:extLst>
              <a:ext uri="{FF2B5EF4-FFF2-40B4-BE49-F238E27FC236}">
                <a16:creationId xmlns:a16="http://schemas.microsoft.com/office/drawing/2014/main" id="{E1E66D61-459D-4F16-9FBE-D0CD4518E262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444504"/>
            <a:ext cx="5472113" cy="3387498"/>
          </a:xfrm>
        </p:spPr>
      </p:pic>
    </p:spTree>
    <p:extLst>
      <p:ext uri="{BB962C8B-B14F-4D97-AF65-F5344CB8AC3E}">
        <p14:creationId xmlns:p14="http://schemas.microsoft.com/office/powerpoint/2010/main" val="235277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17</a:t>
            </a:fld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UNAIDS: Global AIDS Update 2021; aidsinfo.unaids.org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AIDS-related deaths, all ages, global, 2000-2020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AIDS-related deaths in 2020, all ages, by region</a:t>
            </a:r>
          </a:p>
        </p:txBody>
      </p:sp>
      <p:pic>
        <p:nvPicPr>
          <p:cNvPr id="12" name="Content Placeholder 11" descr="Chart, line chart&#10;&#10;Description automatically generated">
            <a:extLst>
              <a:ext uri="{FF2B5EF4-FFF2-40B4-BE49-F238E27FC236}">
                <a16:creationId xmlns:a16="http://schemas.microsoft.com/office/drawing/2014/main" id="{E1E66D61-459D-4F16-9FBE-D0CD4518E262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444504"/>
            <a:ext cx="5472113" cy="3387498"/>
          </a:xfrm>
        </p:spPr>
      </p:pic>
      <p:pic>
        <p:nvPicPr>
          <p:cNvPr id="16" name="Content Placeholder 15" descr="Chart, pie chart&#10;&#10;Description automatically generated">
            <a:extLst>
              <a:ext uri="{FF2B5EF4-FFF2-40B4-BE49-F238E27FC236}">
                <a16:creationId xmlns:a16="http://schemas.microsoft.com/office/drawing/2014/main" id="{B14C0464-5C6E-4897-B50C-E2E6C5A1C4B2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13" y="2529470"/>
            <a:ext cx="5472112" cy="3138910"/>
          </a:xfrm>
        </p:spPr>
      </p:pic>
    </p:spTree>
    <p:extLst>
      <p:ext uri="{BB962C8B-B14F-4D97-AF65-F5344CB8AC3E}">
        <p14:creationId xmlns:p14="http://schemas.microsoft.com/office/powerpoint/2010/main" val="214555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PrEP is safe, effective, and empowering for individuals and communities. </a:t>
            </a:r>
          </a:p>
          <a:p>
            <a:r>
              <a:rPr lang="en-US" dirty="0"/>
              <a:t>PrEP is an </a:t>
            </a:r>
            <a:r>
              <a:rPr lang="en-US" i="1" dirty="0"/>
              <a:t>additional</a:t>
            </a:r>
            <a:r>
              <a:rPr lang="en-US" dirty="0"/>
              <a:t> HIV prevention option as part of combination prevention</a:t>
            </a:r>
          </a:p>
          <a:p>
            <a:r>
              <a:rPr lang="en-US" dirty="0"/>
              <a:t>Particularly for those who do not want to or cannot consistently use condoms</a:t>
            </a:r>
          </a:p>
          <a:p>
            <a:r>
              <a:rPr lang="en-US" dirty="0"/>
              <a:t>Girls and women often cannot insist on condoms and don’t have other options</a:t>
            </a:r>
          </a:p>
          <a:p>
            <a:r>
              <a:rPr lang="en-US" dirty="0"/>
              <a:t>PrEP can make conception safer for couples where one partner has HIV and the other does not</a:t>
            </a:r>
          </a:p>
          <a:p>
            <a:r>
              <a:rPr lang="en-US" dirty="0"/>
              <a:t>Emotional and spiritual benefits: Reduced anxiety and empowerment.</a:t>
            </a:r>
          </a:p>
        </p:txBody>
      </p:sp>
      <p:pic>
        <p:nvPicPr>
          <p:cNvPr id="3" name="Picture Placeholder 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B7D312C1-058F-42B1-B42D-CA21D4DFBAC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56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18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Photo credit: Project PrEP - </a:t>
            </a:r>
            <a:r>
              <a:rPr lang="en-US" dirty="0" err="1"/>
              <a:t>Unitaid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5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Has been shown to have an impact on population-level HIV incidence when scaled-up (e.g. NSW, Australia)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19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 </a:t>
            </a:r>
            <a:r>
              <a:rPr lang="en-AU" dirty="0"/>
              <a:t>https://www.health.nsw.gov.au/endinghiv/Publications/q2-2020-nsw-hiv-data-report.pdf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754A9-6408-49CB-AEED-E4B3E4A9E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2" t="8269" r="4531" b="15554"/>
          <a:stretch/>
        </p:blipFill>
        <p:spPr>
          <a:xfrm>
            <a:off x="473665" y="2439752"/>
            <a:ext cx="5472000" cy="3636778"/>
          </a:xfrm>
          <a:prstGeom prst="rect">
            <a:avLst/>
          </a:prstGeom>
        </p:spPr>
      </p:pic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E13041C6-7366-43A7-A3DB-909C6809DA01}"/>
              </a:ext>
            </a:extLst>
          </p:cNvPr>
          <p:cNvSpPr txBox="1">
            <a:spLocks/>
          </p:cNvSpPr>
          <p:nvPr/>
        </p:nvSpPr>
        <p:spPr bwMode="invGray">
          <a:xfrm>
            <a:off x="485637" y="1800000"/>
            <a:ext cx="5472000" cy="561394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Large-scale PrEP roll-out in New South Wales, Australia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CE232-B904-4431-9DBF-B02E3888AE93}"/>
              </a:ext>
            </a:extLst>
          </p:cNvPr>
          <p:cNvSpPr txBox="1"/>
          <p:nvPr/>
        </p:nvSpPr>
        <p:spPr>
          <a:xfrm>
            <a:off x="3821897" y="2435064"/>
            <a:ext cx="21237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Decline in new HIV diagnoses in MSM</a:t>
            </a:r>
            <a:endParaRPr lang="en-GB" sz="1400" dirty="0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BDE3A495-FB62-4076-9BCB-DCD3FDC71117}"/>
              </a:ext>
            </a:extLst>
          </p:cNvPr>
          <p:cNvCxnSpPr>
            <a:stCxn id="8" idx="1"/>
          </p:cNvCxnSpPr>
          <p:nvPr/>
        </p:nvCxnSpPr>
        <p:spPr>
          <a:xfrm rot="10800000" flipV="1">
            <a:off x="3657605" y="2696674"/>
            <a:ext cx="164293" cy="498810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C5EBF6A-1859-40B6-8539-97633C6E4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4" t="93254" r="58179" b="2805"/>
          <a:stretch/>
        </p:blipFill>
        <p:spPr>
          <a:xfrm>
            <a:off x="894736" y="4079058"/>
            <a:ext cx="1887794" cy="188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0BF7E2-E575-4F1B-91E3-7F4E4C6CC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96" t="93254" r="11001" b="2662"/>
          <a:stretch/>
        </p:blipFill>
        <p:spPr>
          <a:xfrm>
            <a:off x="914400" y="4290051"/>
            <a:ext cx="2792362" cy="1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0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Photo credit: pinknews.co.uk / Getty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6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Has been shown to have an impact on population-level HIV incidence when scaled-up (e.g. NSW, Australia)</a:t>
            </a:r>
          </a:p>
          <a:p>
            <a:r>
              <a:rPr lang="en-US" dirty="0"/>
              <a:t>Community-based scale-up possible with significant impact on HIV incidence (e.g. in Kenya and Uganda, SEARCH study)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20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 </a:t>
            </a:r>
            <a:r>
              <a:rPr lang="en-AU" dirty="0"/>
              <a:t>Koss et al. 2021. PLOS Medicine.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PrEP important?</a:t>
            </a:r>
            <a:endParaRPr lang="en-US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E13041C6-7366-43A7-A3DB-909C6809DA01}"/>
              </a:ext>
            </a:extLst>
          </p:cNvPr>
          <p:cNvSpPr txBox="1">
            <a:spLocks/>
          </p:cNvSpPr>
          <p:nvPr/>
        </p:nvSpPr>
        <p:spPr bwMode="invGray">
          <a:xfrm>
            <a:off x="485637" y="1800000"/>
            <a:ext cx="5472000" cy="795716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 community-based PrEP study in Kenya and Uganda (2016-18)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C93EB6-3196-4F53-85F9-27C51998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9" y="3176634"/>
            <a:ext cx="5571587" cy="28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CE232-B904-4431-9DBF-B02E3888AE93}"/>
              </a:ext>
            </a:extLst>
          </p:cNvPr>
          <p:cNvSpPr txBox="1"/>
          <p:nvPr/>
        </p:nvSpPr>
        <p:spPr>
          <a:xfrm>
            <a:off x="4016648" y="3865983"/>
            <a:ext cx="22177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75% lower HIV incidence among PrEP users</a:t>
            </a:r>
            <a:endParaRPr lang="en-GB" sz="1400" dirty="0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BDE3A495-FB62-4076-9BCB-DCD3FDC71117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3657600" y="4127593"/>
            <a:ext cx="359048" cy="261608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31405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Respected leaders in communities who play an important and positive role in the response to HIV</a:t>
            </a:r>
          </a:p>
          <a:p>
            <a:r>
              <a:rPr lang="en-US" dirty="0"/>
              <a:t>Your voices matter, so it is important to be informed about the science and give the best advice</a:t>
            </a:r>
          </a:p>
          <a:p>
            <a:r>
              <a:rPr lang="en-US" dirty="0"/>
              <a:t>PrEP is about protecting yourself, your partner, and your communities – it is not just about individuals</a:t>
            </a:r>
          </a:p>
          <a:p>
            <a:r>
              <a:rPr lang="en-US" dirty="0"/>
              <a:t>Discrimination- and stigma-free environments are critical for uptake and use of PrEP</a:t>
            </a:r>
          </a:p>
          <a:p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7D312C1-058F-42B1-B42D-CA21D4DFBAC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r="6910"/>
          <a:stretch/>
        </p:blipFill>
        <p:spPr>
          <a:xfrm>
            <a:off x="479999" y="1800000"/>
            <a:ext cx="5472000" cy="4237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21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Photo credit: Project PrEP - </a:t>
            </a:r>
            <a:r>
              <a:rPr lang="en-US" dirty="0" err="1"/>
              <a:t>Unitaid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important for faith communities and leaders to know about PrEP?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Respected leaders in communities who play an important and positive role in the response to HIV</a:t>
            </a:r>
          </a:p>
          <a:p>
            <a:r>
              <a:rPr lang="en-US" dirty="0"/>
              <a:t>Your voices matter, so it is important to be informed about the science and give the best advice</a:t>
            </a:r>
          </a:p>
          <a:p>
            <a:r>
              <a:rPr lang="en-US" dirty="0"/>
              <a:t>PrEP is about protecting yourself, your partner, and your communities – it is not just about individuals</a:t>
            </a:r>
          </a:p>
          <a:p>
            <a:r>
              <a:rPr lang="en-US" dirty="0"/>
              <a:t>Discrimination- and stigma-free environments are critical for uptake and use of PrEP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22</a:t>
            </a:fld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important for faith communities and leaders to know about PrEP?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9FA52-A1EE-4438-8934-F2E2A2EA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8"/>
          <a:stretch/>
        </p:blipFill>
        <p:spPr>
          <a:xfrm>
            <a:off x="3338213" y="2673371"/>
            <a:ext cx="2741638" cy="3363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7A399-200E-4188-81DC-34AB83BF9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8"/>
          <a:stretch/>
        </p:blipFill>
        <p:spPr>
          <a:xfrm>
            <a:off x="479999" y="2673371"/>
            <a:ext cx="2784311" cy="3351798"/>
          </a:xfrm>
          <a:prstGeom prst="rect">
            <a:avLst/>
          </a:prstGeom>
        </p:spPr>
      </p:pic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FB241294-E7D1-47A8-86ED-25DF09068C1E}"/>
              </a:ext>
            </a:extLst>
          </p:cNvPr>
          <p:cNvSpPr txBox="1">
            <a:spLocks/>
          </p:cNvSpPr>
          <p:nvPr/>
        </p:nvSpPr>
        <p:spPr bwMode="invGray">
          <a:xfrm>
            <a:off x="485637" y="1800000"/>
            <a:ext cx="5472000" cy="7200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PrEP Implementation Tool: Modules for </a:t>
            </a:r>
            <a:r>
              <a:rPr lang="en-US" i="1" dirty="0"/>
              <a:t>Leaders</a:t>
            </a:r>
            <a:r>
              <a:rPr lang="en-US" dirty="0"/>
              <a:t> and </a:t>
            </a:r>
            <a:r>
              <a:rPr lang="en-US" i="1" dirty="0"/>
              <a:t>Community Educators and Advocates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29B50FA-F298-4928-BDB6-4A5E0663AC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000" y="6293651"/>
            <a:ext cx="11226365" cy="208579"/>
          </a:xfrm>
        </p:spPr>
        <p:txBody>
          <a:bodyPr/>
          <a:lstStyle/>
          <a:p>
            <a:r>
              <a:rPr lang="en-US" dirty="0"/>
              <a:t>Source: World Health Organization 2017. WHO Implementation Tool for Pre-Exposure Prophylaxis (PrEP) of HIV Infection. https://www.who.int/tools/prep-implementation-tool</a:t>
            </a:r>
          </a:p>
        </p:txBody>
      </p:sp>
    </p:spTree>
    <p:extLst>
      <p:ext uri="{BB962C8B-B14F-4D97-AF65-F5344CB8AC3E}">
        <p14:creationId xmlns:p14="http://schemas.microsoft.com/office/powerpoint/2010/main" val="1126613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4102A6DD-157C-4D79-A408-D3EC120F01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Frequently asked questions about PrEP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dirty="0"/>
              <a:t>28/07/2021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schemeClr val="bg1"/>
                </a:solidFill>
              </a:rPr>
              <a:pPr/>
              <a:t>23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Photo credit: Project PrEP – </a:t>
            </a:r>
            <a:r>
              <a:rPr lang="en-US" dirty="0" err="1"/>
              <a:t>Unitaid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4"/>
          </p:nvPr>
        </p:nvSpPr>
        <p:spPr/>
      </p:sp>
    </p:spTree>
    <p:extLst>
      <p:ext uri="{BB962C8B-B14F-4D97-AF65-F5344CB8AC3E}">
        <p14:creationId xmlns:p14="http://schemas.microsoft.com/office/powerpoint/2010/main" val="1679584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r>
              <a:rPr lang="en-US" sz="4000" dirty="0"/>
              <a:t>In over 70 countries, and it’s increasing!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24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Schaefer et al. 2021. Lancet HIV.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Where in the world is PrEP available?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2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7" grpId="0" build="p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25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Schaefer et al. 2021. Presentation at IAS 2021, for 2020 data. Schaefer et al. 2021. Lancet HIV, for detailed data and information.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AAFBDB-4583-4F32-8E75-180C939BB191}"/>
              </a:ext>
            </a:extLst>
          </p:cNvPr>
          <p:cNvSpPr txBox="1">
            <a:spLocks/>
          </p:cNvSpPr>
          <p:nvPr/>
        </p:nvSpPr>
        <p:spPr>
          <a:xfrm>
            <a:off x="118292" y="1553497"/>
            <a:ext cx="11955416" cy="409142"/>
          </a:xfrm>
          <a:prstGeom prst="rect">
            <a:avLst/>
          </a:prstGeom>
          <a:solidFill>
            <a:srgbClr val="009CD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</a:rPr>
              <a:t>Global oral PrEP use in 2020 </a:t>
            </a:r>
            <a:r>
              <a:rPr lang="en-US" sz="2400" dirty="0">
                <a:solidFill>
                  <a:schemeClr val="bg1"/>
                </a:solidFill>
              </a:rPr>
              <a:t>(#people received oral PrEP at least once)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C505F19E-8682-4981-B396-9937580DA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2" y="2269393"/>
            <a:ext cx="5176157" cy="37662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92DF90-071F-457E-849E-CE3D6EDAD8FB}"/>
              </a:ext>
            </a:extLst>
          </p:cNvPr>
          <p:cNvSpPr txBox="1"/>
          <p:nvPr/>
        </p:nvSpPr>
        <p:spPr>
          <a:xfrm>
            <a:off x="2336340" y="2736502"/>
            <a:ext cx="145461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Significant growth in global PrEP use in 2020 despite COVID-19 disruptions</a:t>
            </a:r>
            <a:endParaRPr kumimoji="0" lang="en-CH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ＭＳ Ｐゴシック" panose="020B0600070205080204" pitchFamily="34" charset="-128"/>
            </a:endParaRP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6B7DE5C0-060B-432C-B57E-0851685B5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14222" r="2742" b="10096"/>
          <a:stretch/>
        </p:blipFill>
        <p:spPr>
          <a:xfrm>
            <a:off x="5356457" y="2269392"/>
            <a:ext cx="6717251" cy="3766211"/>
          </a:xfrm>
          <a:prstGeom prst="rect">
            <a:avLst/>
          </a:prstGeom>
        </p:spPr>
      </p:pic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49E30B95-537E-42B4-BCB6-42C1602813B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790950" y="3429000"/>
            <a:ext cx="776748" cy="18043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82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US" sz="4000" dirty="0">
                <a:solidFill>
                  <a:prstClr val="white"/>
                </a:solidFill>
              </a:rPr>
              <a:t>Yes! </a:t>
            </a:r>
          </a:p>
          <a:p>
            <a:pPr lvl="0">
              <a:buClr>
                <a:prstClr val="white"/>
              </a:buClr>
            </a:pPr>
            <a:r>
              <a:rPr lang="en-US" sz="2400" dirty="0">
                <a:solidFill>
                  <a:prstClr val="white"/>
                </a:solidFill>
              </a:rPr>
              <a:t>Some people experience mild side effects (e.g. nausea, headache) at first.</a:t>
            </a:r>
          </a:p>
          <a:p>
            <a:pPr lvl="0">
              <a:buClr>
                <a:prstClr val="white"/>
              </a:buClr>
            </a:pPr>
            <a:r>
              <a:rPr lang="en-US" sz="2400" dirty="0">
                <a:solidFill>
                  <a:prstClr val="white"/>
                </a:solidFill>
              </a:rPr>
              <a:t>They are no sign of danger and usually go away quickly.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26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Is PrEP safe?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6BF27-A818-409E-84A9-2A5AEE660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8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US" sz="2400" dirty="0">
                <a:solidFill>
                  <a:prstClr val="white"/>
                </a:solidFill>
              </a:rPr>
              <a:t>WHO recommends PrEP as an additional option for any person at substantial risk of HIV. </a:t>
            </a:r>
          </a:p>
          <a:p>
            <a:pPr lvl="0">
              <a:buClr>
                <a:prstClr val="white"/>
              </a:buClr>
            </a:pPr>
            <a:r>
              <a:rPr lang="en-US" sz="2400" dirty="0">
                <a:solidFill>
                  <a:prstClr val="white"/>
                </a:solidFill>
              </a:rPr>
              <a:t>Not restricted by age and PrEP </a:t>
            </a:r>
            <a:r>
              <a:rPr lang="en-US" sz="2400" dirty="0" err="1">
                <a:solidFill>
                  <a:prstClr val="white"/>
                </a:solidFill>
              </a:rPr>
              <a:t>programmes</a:t>
            </a:r>
            <a:r>
              <a:rPr lang="en-US" sz="2400" dirty="0">
                <a:solidFill>
                  <a:prstClr val="white"/>
                </a:solidFill>
              </a:rPr>
              <a:t> for adolescents have been successfully implemented.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27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Who can use PrEP?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6BF27-A818-409E-84A9-2A5AEE660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17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r>
              <a:rPr lang="en-US" sz="4000" dirty="0"/>
              <a:t>No!</a:t>
            </a:r>
          </a:p>
          <a:p>
            <a:r>
              <a:rPr lang="en-US" sz="2400" dirty="0"/>
              <a:t>PrEP needs to be taken effectively during periods of possible exposure to HIV.</a:t>
            </a:r>
          </a:p>
          <a:p>
            <a:r>
              <a:rPr lang="en-US" sz="2400" dirty="0"/>
              <a:t>PrEP can be started, stopped, and re-started safely.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28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Do people take PrEP for life?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6BF27-A818-409E-84A9-2A5AEE660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84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US" sz="4000" dirty="0">
                <a:solidFill>
                  <a:prstClr val="white"/>
                </a:solidFill>
              </a:rPr>
              <a:t>No!</a:t>
            </a:r>
          </a:p>
          <a:p>
            <a:pPr lvl="0">
              <a:buClr>
                <a:prstClr val="white"/>
              </a:buClr>
            </a:pPr>
            <a:r>
              <a:rPr lang="en-US" sz="2000" dirty="0">
                <a:solidFill>
                  <a:prstClr val="white"/>
                </a:solidFill>
              </a:rPr>
              <a:t>PrEP does not protect against STIs like gonorrhea or syphilis.</a:t>
            </a:r>
          </a:p>
          <a:p>
            <a:pPr lvl="0">
              <a:buClr>
                <a:prstClr val="white"/>
              </a:buClr>
            </a:pPr>
            <a:r>
              <a:rPr lang="en-US" sz="2000" dirty="0">
                <a:solidFill>
                  <a:prstClr val="white"/>
                </a:solidFill>
              </a:rPr>
              <a:t>It is not intended to replace condoms, which protect against STIs. </a:t>
            </a:r>
          </a:p>
          <a:p>
            <a:pPr lvl="0">
              <a:buClr>
                <a:prstClr val="white"/>
              </a:buClr>
            </a:pPr>
            <a:r>
              <a:rPr lang="en-US" sz="2000" dirty="0">
                <a:solidFill>
                  <a:prstClr val="white"/>
                </a:solidFill>
              </a:rPr>
              <a:t>PrEP </a:t>
            </a:r>
            <a:r>
              <a:rPr lang="en-US" sz="2000" dirty="0" err="1">
                <a:solidFill>
                  <a:prstClr val="white"/>
                </a:solidFill>
              </a:rPr>
              <a:t>programmes</a:t>
            </a:r>
            <a:r>
              <a:rPr lang="en-US" sz="2000" dirty="0">
                <a:solidFill>
                  <a:prstClr val="white"/>
                </a:solidFill>
              </a:rPr>
              <a:t> should provide STI testing and treatment services.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29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Does PrEP protect against STIs other than HIV?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6BF27-A818-409E-84A9-2A5AEE660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99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Photo credit: pinknews.co.uk / Getty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1026" name="Picture 2" descr="Prescription Doctor directly orders PrEP from their UK registered pharmacy, broadening the scope of how people can access the drug across the nation.(Daniel Born/The Times/Gallo Images/Getty Images)">
            <a:extLst>
              <a:ext uri="{FF2B5EF4-FFF2-40B4-BE49-F238E27FC236}">
                <a16:creationId xmlns:a16="http://schemas.microsoft.com/office/drawing/2014/main" id="{3789C8C9-C9D4-485E-BAD5-3929B657D39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69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288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30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WHO 2019. Prevention and control of sexually transmitted infections (STIs) in the era of oral pre-exposure prophylaxis (PrEP) for HIV.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Does PrEP protect against STIs other than HIV?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DDB5D6-EA7B-4DE4-9A63-2634B9520474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39410-65EF-46A0-9482-29A4A595A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" b="30780"/>
          <a:stretch/>
        </p:blipFill>
        <p:spPr>
          <a:xfrm>
            <a:off x="7214234" y="1809832"/>
            <a:ext cx="4492129" cy="42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3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US" sz="4000" dirty="0">
                <a:solidFill>
                  <a:prstClr val="white"/>
                </a:solidFill>
              </a:rPr>
              <a:t>Yes! </a:t>
            </a:r>
          </a:p>
          <a:p>
            <a:pPr lvl="0">
              <a:buClr>
                <a:prstClr val="white"/>
              </a:buClr>
            </a:pPr>
            <a:r>
              <a:rPr lang="en-US" sz="2400" dirty="0">
                <a:solidFill>
                  <a:prstClr val="white"/>
                </a:solidFill>
              </a:rPr>
              <a:t>Period of pregnancy and breastfeeding associated with increased risk of HIV, so PrEP is a good option.</a:t>
            </a:r>
          </a:p>
          <a:p>
            <a:pPr lvl="0">
              <a:buClr>
                <a:prstClr val="white"/>
              </a:buClr>
            </a:pPr>
            <a:r>
              <a:rPr lang="en-US" sz="2400" dirty="0">
                <a:solidFill>
                  <a:prstClr val="white"/>
                </a:solidFill>
              </a:rPr>
              <a:t>Can protect women and babies. </a:t>
            </a:r>
          </a:p>
          <a:p>
            <a:pPr lvl="0">
              <a:buClr>
                <a:prstClr val="white"/>
              </a:buClr>
            </a:pPr>
            <a:endParaRPr lang="en-US" sz="40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31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Is PrEP safe during pregnancy and breastfeeding?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6BF27-A818-409E-84A9-2A5AEE660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61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32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WHO 2020. Preventing HIV and other Sexually Transmitted Infections among Women and Girls Using Contraceptive Services in Contexts with High HIV Incidence.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Is PrEP safe during pregnancy and breastfeeding?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A2BFB-AC1D-4703-AAC9-3A3E2F5C4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8" b="29346"/>
          <a:stretch/>
        </p:blipFill>
        <p:spPr>
          <a:xfrm>
            <a:off x="7174990" y="1800001"/>
            <a:ext cx="4531373" cy="42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5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US" sz="4000" dirty="0">
                <a:solidFill>
                  <a:prstClr val="white"/>
                </a:solidFill>
              </a:rPr>
              <a:t>Not widely observed. </a:t>
            </a:r>
          </a:p>
          <a:p>
            <a:pPr lvl="0">
              <a:buClr>
                <a:prstClr val="white"/>
              </a:buClr>
            </a:pPr>
            <a:r>
              <a:rPr lang="en-US" sz="2400" dirty="0">
                <a:solidFill>
                  <a:prstClr val="white"/>
                </a:solidFill>
              </a:rPr>
              <a:t>PrEP needs to be part of combination prevention and comprehensive services, including for STIs.</a:t>
            </a:r>
          </a:p>
          <a:p>
            <a:pPr lvl="0">
              <a:buClr>
                <a:prstClr val="white"/>
              </a:buClr>
            </a:pPr>
            <a:endParaRPr lang="en-US" sz="40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33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Does PrEP use lead to changes in sexual </a:t>
            </a:r>
            <a:r>
              <a:rPr lang="en-US" sz="4000" dirty="0" err="1"/>
              <a:t>behaviour</a:t>
            </a:r>
            <a:r>
              <a:rPr lang="en-US" sz="4000" dirty="0"/>
              <a:t>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6BF27-A818-409E-84A9-2A5AEE660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86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  <a:solidFill>
            <a:srgbClr val="009CDE"/>
          </a:solidFill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US" sz="2800" dirty="0">
                <a:solidFill>
                  <a:prstClr val="white"/>
                </a:solidFill>
              </a:rPr>
              <a:t>2021: WHO recommended </a:t>
            </a:r>
            <a:r>
              <a:rPr lang="en-US" sz="2800" dirty="0" err="1">
                <a:solidFill>
                  <a:prstClr val="white"/>
                </a:solidFill>
              </a:rPr>
              <a:t>dapivirine</a:t>
            </a:r>
            <a:r>
              <a:rPr lang="en-US" sz="2800" dirty="0">
                <a:solidFill>
                  <a:prstClr val="white"/>
                </a:solidFill>
              </a:rPr>
              <a:t> vaginal ring as an additional PrEP option. </a:t>
            </a:r>
          </a:p>
          <a:p>
            <a:pPr lvl="0">
              <a:buClr>
                <a:prstClr val="white"/>
              </a:buClr>
            </a:pPr>
            <a:r>
              <a:rPr lang="en-US" sz="1800" dirty="0">
                <a:solidFill>
                  <a:prstClr val="white"/>
                </a:solidFill>
              </a:rPr>
              <a:t>Awaiting regulatory approval in several African countries.</a:t>
            </a:r>
          </a:p>
          <a:p>
            <a:pPr lvl="0">
              <a:buClr>
                <a:prstClr val="white"/>
              </a:buClr>
            </a:pPr>
            <a:r>
              <a:rPr lang="en-US" sz="1800" dirty="0">
                <a:solidFill>
                  <a:prstClr val="white"/>
                </a:solidFill>
              </a:rPr>
              <a:t>Female-initiated and can be empowering for women.</a:t>
            </a:r>
            <a:endParaRPr lang="en-US" sz="28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34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What about other PrEP products?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6BF27-A818-409E-84A9-2A5AEE660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981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35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Photo credit: PROMISE - USAID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What about other PrEP products?</a:t>
            </a:r>
          </a:p>
        </p:txBody>
      </p:sp>
      <p:pic>
        <p:nvPicPr>
          <p:cNvPr id="15" name="Content Placeholder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9A375533-5E77-4260-8294-1B172739F3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80" y="1800225"/>
            <a:ext cx="3177778" cy="4237038"/>
          </a:xfrm>
        </p:spPr>
      </p:pic>
    </p:spTree>
    <p:extLst>
      <p:ext uri="{BB962C8B-B14F-4D97-AF65-F5344CB8AC3E}">
        <p14:creationId xmlns:p14="http://schemas.microsoft.com/office/powerpoint/2010/main" val="2342183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36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https://healthtimes.co.zw/2021/07/14/breaking-dapivirine-vaginal-ring-approved-for-use-in-zimbabwe/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What about other PrEP products?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70D0E-53FA-4C34-BC2E-7CADE26A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85" y="1800000"/>
            <a:ext cx="5614664" cy="42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47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7213" y="1800000"/>
            <a:ext cx="4509151" cy="4237200"/>
          </a:xfrm>
        </p:spPr>
        <p:txBody>
          <a:bodyPr/>
          <a:lstStyle/>
          <a:p>
            <a:r>
              <a:rPr lang="en-US" sz="2800" dirty="0"/>
              <a:t>Additional products, e.g. injectable PrEP, may become available. </a:t>
            </a:r>
          </a:p>
          <a:p>
            <a:r>
              <a:rPr lang="en-US" sz="2800" dirty="0"/>
              <a:t>More choice for users.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37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What about other PrEP products?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649FAA-35A6-461B-AADB-B2CC71E4621E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Needle">
            <a:extLst>
              <a:ext uri="{FF2B5EF4-FFF2-40B4-BE49-F238E27FC236}">
                <a16:creationId xmlns:a16="http://schemas.microsoft.com/office/drawing/2014/main" id="{22D03C72-756D-421D-AE5D-B517853C6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2439" y="5026091"/>
            <a:ext cx="914400" cy="914400"/>
          </a:xfrm>
          <a:prstGeom prst="rect">
            <a:avLst/>
          </a:prstGeom>
        </p:spPr>
      </p:pic>
      <p:pic>
        <p:nvPicPr>
          <p:cNvPr id="14" name="Graphic 13" descr="Medicine">
            <a:extLst>
              <a:ext uri="{FF2B5EF4-FFF2-40B4-BE49-F238E27FC236}">
                <a16:creationId xmlns:a16="http://schemas.microsoft.com/office/drawing/2014/main" id="{09C57468-E9B1-4F21-93F5-9619A34AD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2081" y="5026091"/>
            <a:ext cx="914400" cy="9144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3556E1A-0D3F-414F-BA26-B9C6D22E5478}"/>
              </a:ext>
            </a:extLst>
          </p:cNvPr>
          <p:cNvSpPr/>
          <p:nvPr/>
        </p:nvSpPr>
        <p:spPr>
          <a:xfrm>
            <a:off x="9224131" y="5171593"/>
            <a:ext cx="623396" cy="623396"/>
          </a:xfrm>
          <a:prstGeom prst="ellipse">
            <a:avLst/>
          </a:prstGeom>
          <a:noFill/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38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noProof="0" dirty="0"/>
              <a:t>28/07/2021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38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 about PrEP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A137D46-F238-492F-A2C3-966C55EFFCEA}"/>
              </a:ext>
            </a:extLst>
          </p:cNvPr>
          <p:cNvSpPr txBox="1">
            <a:spLocks/>
          </p:cNvSpPr>
          <p:nvPr/>
        </p:nvSpPr>
        <p:spPr bwMode="invGray">
          <a:xfrm>
            <a:off x="479998" y="1800000"/>
            <a:ext cx="4509151" cy="4237200"/>
          </a:xfrm>
          <a:prstGeom prst="rect">
            <a:avLst/>
          </a:prstGeom>
          <a:solidFill>
            <a:srgbClr val="009CDE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Tx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Where can I find more information from WHO on PrEP?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B8E31E-5CF9-4B84-8ED2-0EE5B69A4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539" y="4160775"/>
            <a:ext cx="4314825" cy="1876425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917EF887-5749-40AB-B1E8-FFA46306B214}"/>
              </a:ext>
            </a:extLst>
          </p:cNvPr>
          <p:cNvSpPr/>
          <p:nvPr/>
        </p:nvSpPr>
        <p:spPr>
          <a:xfrm>
            <a:off x="5267271" y="3395032"/>
            <a:ext cx="1651820" cy="104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3D242B-EACB-43E0-B3A8-1B31FFE3AD1B}"/>
              </a:ext>
            </a:extLst>
          </p:cNvPr>
          <p:cNvSpPr txBox="1"/>
          <p:nvPr/>
        </p:nvSpPr>
        <p:spPr>
          <a:xfrm>
            <a:off x="7391539" y="3791443"/>
            <a:ext cx="4314825" cy="523220"/>
          </a:xfrm>
          <a:prstGeom prst="rect">
            <a:avLst/>
          </a:prstGeom>
          <a:solidFill>
            <a:srgbClr val="009CDE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WHO Global PrEP Network</a:t>
            </a:r>
          </a:p>
          <a:p>
            <a:r>
              <a:rPr lang="en-GB" sz="1400" dirty="0">
                <a:solidFill>
                  <a:schemeClr val="bg1"/>
                </a:solidFill>
              </a:rPr>
              <a:t>https://www.who.int/groups/global-prep-network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4CC0D3-4E9F-4DF0-94C9-D8DB5CDB297F}"/>
              </a:ext>
            </a:extLst>
          </p:cNvPr>
          <p:cNvSpPr txBox="1"/>
          <p:nvPr/>
        </p:nvSpPr>
        <p:spPr>
          <a:xfrm>
            <a:off x="7391539" y="1800000"/>
            <a:ext cx="4314825" cy="677108"/>
          </a:xfrm>
          <a:prstGeom prst="rect">
            <a:avLst/>
          </a:prstGeom>
          <a:solidFill>
            <a:srgbClr val="009CDE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WHO information on PrEP</a:t>
            </a:r>
          </a:p>
          <a:p>
            <a:r>
              <a:rPr lang="en-GB" sz="1200" dirty="0">
                <a:solidFill>
                  <a:schemeClr val="bg1"/>
                </a:solidFill>
              </a:rPr>
              <a:t>https://www.who.int/teams/global-hiv-hepatitis-and-stis-programmes/hiv/prevention/pre-exposure-prophylaxis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5F31A6-7782-4B9B-AC09-EB3BD2C3E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08"/>
          <a:stretch/>
        </p:blipFill>
        <p:spPr>
          <a:xfrm>
            <a:off x="7391539" y="2477109"/>
            <a:ext cx="4314825" cy="13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15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  <a:endParaRPr lang="en-US" dirty="0"/>
          </a:p>
        </p:txBody>
      </p:sp>
      <p:sp>
        <p:nvSpPr>
          <p:cNvPr id="75" name="Subtitle 7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 thank my colleagues at WHO for support with this presentation: Rachel </a:t>
            </a:r>
            <a:r>
              <a:rPr lang="en-US" dirty="0" err="1"/>
              <a:t>Baggaley</a:t>
            </a:r>
            <a:r>
              <a:rPr lang="en-US" dirty="0"/>
              <a:t>, Michelle Rodolph, Heather-Marie Schmidt. </a:t>
            </a:r>
          </a:p>
          <a:p>
            <a:r>
              <a:rPr lang="en-US" dirty="0"/>
              <a:t>I thank the </a:t>
            </a:r>
            <a:r>
              <a:rPr lang="en-US" dirty="0" err="1"/>
              <a:t>Unitaid</a:t>
            </a:r>
            <a:r>
              <a:rPr lang="en-US" dirty="0"/>
              <a:t>-funded Project PrEP for photos used in this presentation.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Please contact me for questions or further information: schaeferr@who.int</a:t>
            </a:r>
          </a:p>
        </p:txBody>
      </p:sp>
      <p:sp>
        <p:nvSpPr>
          <p:cNvPr id="78" name="Picture Placeholder 77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CB8AD7C0-7CB7-468C-A00D-A58DEB17D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000" y="6507006"/>
            <a:ext cx="5971600" cy="2476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Robin Schaefer | Global HIV, Hepatitis and STIs Programmes | World Health Organization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6C38118D-EC19-4C11-BE84-4C4690C369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95913" y="6476048"/>
            <a:ext cx="2195259" cy="2476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www.who.int</a:t>
            </a:r>
          </a:p>
        </p:txBody>
      </p:sp>
    </p:spTree>
    <p:extLst>
      <p:ext uri="{BB962C8B-B14F-4D97-AF65-F5344CB8AC3E}">
        <p14:creationId xmlns:p14="http://schemas.microsoft.com/office/powerpoint/2010/main" val="285797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Antiretroviral medication used by people not infected with HIV to reduce the risk of HIV acquisition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Photo credit: pinknews.co.uk / Getty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1026" name="Picture 2" descr="Prescription Doctor directly orders PrEP from their UK registered pharmacy, broadening the scope of how people can access the drug across the nation.(Daniel Born/The Times/Gallo Images/Getty Images)">
            <a:extLst>
              <a:ext uri="{FF2B5EF4-FFF2-40B4-BE49-F238E27FC236}">
                <a16:creationId xmlns:a16="http://schemas.microsoft.com/office/drawing/2014/main" id="{3789C8C9-C9D4-485E-BAD5-3929B657D39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69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Antiretroviral medication used by people not infected with HIV to reduce the risk of HIV acquisition</a:t>
            </a:r>
          </a:p>
          <a:p>
            <a:r>
              <a:rPr lang="en-US" dirty="0"/>
              <a:t>Oral PrEP: Highly effective at preventing HIV infection when taken as prescribed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Chou et al. 2019. JAMA.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7" name="Picture Placeholder 6" descr="Table&#10;&#10;Description automatically generated">
            <a:extLst>
              <a:ext uri="{FF2B5EF4-FFF2-40B4-BE49-F238E27FC236}">
                <a16:creationId xmlns:a16="http://schemas.microsoft.com/office/drawing/2014/main" id="{00257CB4-0F84-4E3C-B238-7D3FA4F5548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71"/>
          <a:stretch/>
        </p:blipFill>
        <p:spPr>
          <a:xfrm>
            <a:off x="432619" y="1800000"/>
            <a:ext cx="5565058" cy="4237200"/>
          </a:xfrm>
        </p:spPr>
      </p:pic>
    </p:spTree>
    <p:extLst>
      <p:ext uri="{BB962C8B-B14F-4D97-AF65-F5344CB8AC3E}">
        <p14:creationId xmlns:p14="http://schemas.microsoft.com/office/powerpoint/2010/main" val="38606570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Antiretroviral medication used by people not infected with HIV to reduce the risk of HIV acquisition </a:t>
            </a:r>
          </a:p>
          <a:p>
            <a:r>
              <a:rPr lang="en-US" dirty="0"/>
              <a:t>Oral PrEP: Highly effective at preventing HIV infection when taken as prescribed</a:t>
            </a:r>
          </a:p>
          <a:p>
            <a:r>
              <a:rPr lang="en-US" dirty="0"/>
              <a:t>2015: WHO recommendation to offer daily oral PrEP to everyone at substantial risk of HIV; WHO guidelines in 2016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World Health Organization 2016. Consolidated Guidelines on the Use of Antiretroviral Drugs for Treating and Preventing HIV infection: Recommendations for a Public Health Approach. Second Edition.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16" name="Picture Placeholder 15" descr="Text, chat or text message&#10;&#10;Description automatically generated">
            <a:extLst>
              <a:ext uri="{FF2B5EF4-FFF2-40B4-BE49-F238E27FC236}">
                <a16:creationId xmlns:a16="http://schemas.microsoft.com/office/drawing/2014/main" id="{56F08200-4C3A-4E97-9127-46EAF8421B3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38021" r="422" b="10601"/>
          <a:stretch/>
        </p:blipFill>
        <p:spPr>
          <a:xfrm>
            <a:off x="479999" y="1800000"/>
            <a:ext cx="5419356" cy="4237200"/>
          </a:xfrm>
        </p:spPr>
      </p:pic>
    </p:spTree>
    <p:extLst>
      <p:ext uri="{BB962C8B-B14F-4D97-AF65-F5344CB8AC3E}">
        <p14:creationId xmlns:p14="http://schemas.microsoft.com/office/powerpoint/2010/main" val="26130542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Antiretroviral medication used by people not infected with HIV to reduce the risk of HIV acquisition </a:t>
            </a:r>
          </a:p>
          <a:p>
            <a:r>
              <a:rPr lang="en-US" dirty="0"/>
              <a:t>Oral PrEP: Highly effective at preventing HIV infection when taken as prescribed</a:t>
            </a:r>
          </a:p>
          <a:p>
            <a:r>
              <a:rPr lang="en-US" dirty="0"/>
              <a:t>2015: WHO recommendation to offer daily oral PrEP to everyone at substantial risk of HIV; WHO guidelines in 2016</a:t>
            </a:r>
          </a:p>
          <a:p>
            <a:r>
              <a:rPr lang="en-US" dirty="0"/>
              <a:t>2017: WHO implementation guidance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World Health Organization 2017. WHO Implementation Tool for Pre-Exposure Prophylaxis (PrEP) of HIV Infection. https://www.who.int/tools/prep-implementation-tool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8" name="Picture Placeholder 7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6C7B1FD3-A78B-46E6-B87C-EFC1D0AC981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" b="40848"/>
          <a:stretch/>
        </p:blipFill>
        <p:spPr>
          <a:xfrm>
            <a:off x="479999" y="1800000"/>
            <a:ext cx="5472000" cy="4237200"/>
          </a:xfrm>
        </p:spPr>
      </p:pic>
    </p:spTree>
    <p:extLst>
      <p:ext uri="{BB962C8B-B14F-4D97-AF65-F5344CB8AC3E}">
        <p14:creationId xmlns:p14="http://schemas.microsoft.com/office/powerpoint/2010/main" val="344130544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Antiretroviral medication used by people not infected with HIV to reduce the risk of HIV acquisition </a:t>
            </a:r>
          </a:p>
          <a:p>
            <a:r>
              <a:rPr lang="en-US" dirty="0"/>
              <a:t>Oral PrEP: Highly effective at preventing HIV infection when taken as prescribed</a:t>
            </a:r>
          </a:p>
          <a:p>
            <a:r>
              <a:rPr lang="en-US" dirty="0"/>
              <a:t>2015: WHO recommendation to offer daily oral PrEP to everyone at substantial risk of HIV; WHO guidelines in 2016</a:t>
            </a:r>
          </a:p>
          <a:p>
            <a:r>
              <a:rPr lang="en-US" dirty="0"/>
              <a:t>2017: WHO implementation guidance</a:t>
            </a:r>
          </a:p>
          <a:p>
            <a:r>
              <a:rPr lang="en-US" dirty="0"/>
              <a:t>2019: WHO guidance on event-driven PrEP (“2+1+1”)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World Health Organization 2019. What’s the 2+1+1? Event-driven Oral Pre-Exposure Prophylaxis to Prevent HIV for Men Who Have Sex with Men: Update to WHO’s Recommendation on Oral PrEP.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9" name="Picture Placeholder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613FA09-E7B8-4B1A-843D-64BA9219338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b="35842"/>
          <a:stretch/>
        </p:blipFill>
        <p:spPr>
          <a:xfrm>
            <a:off x="479999" y="1800000"/>
            <a:ext cx="5472000" cy="4237200"/>
          </a:xfrm>
        </p:spPr>
      </p:pic>
    </p:spTree>
    <p:extLst>
      <p:ext uri="{BB962C8B-B14F-4D97-AF65-F5344CB8AC3E}">
        <p14:creationId xmlns:p14="http://schemas.microsoft.com/office/powerpoint/2010/main" val="20723356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Antiretroviral medication used by people not infected with HIV to reduce the risk of HIV acquisition </a:t>
            </a:r>
          </a:p>
          <a:p>
            <a:r>
              <a:rPr lang="en-US" dirty="0"/>
              <a:t>Oral PrEP: Highly effective at preventing HIV infection when taken as prescribed</a:t>
            </a:r>
          </a:p>
          <a:p>
            <a:r>
              <a:rPr lang="en-US" dirty="0"/>
              <a:t>2015: WHO recommendation to offer daily oral PrEP to everyone at substantial risk of HIV; WHO guidelines in 2016</a:t>
            </a:r>
          </a:p>
          <a:p>
            <a:r>
              <a:rPr lang="en-US" dirty="0"/>
              <a:t>2017: WHO implementation guidance</a:t>
            </a:r>
          </a:p>
          <a:p>
            <a:r>
              <a:rPr lang="en-US" dirty="0"/>
              <a:t>2019: WHO guidance on event-driven PrEP (“2+1+1”)</a:t>
            </a:r>
          </a:p>
          <a:p>
            <a:r>
              <a:rPr lang="en-US" dirty="0"/>
              <a:t>2021: WHO recommendation to offer the </a:t>
            </a:r>
            <a:r>
              <a:rPr lang="en-US" dirty="0" err="1"/>
              <a:t>dapivirine</a:t>
            </a:r>
            <a:r>
              <a:rPr lang="en-US" dirty="0"/>
              <a:t> vaginal ring (DPV-VR) as an additional PrEP option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noProof="0" dirty="0"/>
              <a:t>28/07/2021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 dirty="0"/>
              <a:t>|     What is PrEP and why is it important?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https://www.who.int/news/item/26-01-2021-who-recommends-the-dapivirine-vaginal-ring-as-a-new-choice-for-hiv-prevention-for-women-at-substantial-risk-of-hiv-infection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pre-exposure prophylaxis (PrEP)?</a:t>
            </a:r>
            <a:endParaRPr lang="en-US" dirty="0"/>
          </a:p>
        </p:txBody>
      </p:sp>
      <p:pic>
        <p:nvPicPr>
          <p:cNvPr id="8" name="Picture Placeholder 7" descr="A picture containing text, person, newspaper, screenshot&#10;&#10;Description automatically generated">
            <a:extLst>
              <a:ext uri="{FF2B5EF4-FFF2-40B4-BE49-F238E27FC236}">
                <a16:creationId xmlns:a16="http://schemas.microsoft.com/office/drawing/2014/main" id="{1E06E5AD-AA06-491C-8B5B-6055FF520B2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8"/>
          <a:stretch/>
        </p:blipFill>
        <p:spPr>
          <a:xfrm>
            <a:off x="479999" y="1800000"/>
            <a:ext cx="5472000" cy="4237200"/>
          </a:xfrm>
        </p:spPr>
      </p:pic>
    </p:spTree>
    <p:extLst>
      <p:ext uri="{BB962C8B-B14F-4D97-AF65-F5344CB8AC3E}">
        <p14:creationId xmlns:p14="http://schemas.microsoft.com/office/powerpoint/2010/main" val="36199791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D44997BDB6D74497C9ECBD931E25DB" ma:contentTypeVersion="11" ma:contentTypeDescription="Create a new document." ma:contentTypeScope="" ma:versionID="99441a1320ab008a89caaf0393438b1d">
  <xsd:schema xmlns:xsd="http://www.w3.org/2001/XMLSchema" xmlns:xs="http://www.w3.org/2001/XMLSchema" xmlns:p="http://schemas.microsoft.com/office/2006/metadata/properties" xmlns:ns2="9c4cf049-3314-4679-b36e-5f0ae09b6edd" xmlns:ns3="d4aac60f-4cbd-485c-81d7-8d3284a4309a" targetNamespace="http://schemas.microsoft.com/office/2006/metadata/properties" ma:root="true" ma:fieldsID="719992ea8cd595f1b9f88e3dae8c7359" ns2:_="" ns3:_="">
    <xsd:import namespace="9c4cf049-3314-4679-b36e-5f0ae09b6edd"/>
    <xsd:import namespace="d4aac60f-4cbd-485c-81d7-8d3284a430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cf049-3314-4679-b36e-5f0ae09b6e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ac60f-4cbd-485c-81d7-8d3284a4309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7A1A1E-73D8-46F8-9B8D-20F69E091A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4E1F12-34DD-4AA0-8CA1-CA8CBB10248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3A63F44-F6F7-462F-834E-E6C218AD29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4cf049-3314-4679-b36e-5f0ae09b6edd"/>
    <ds:schemaRef ds:uri="d4aac60f-4cbd-485c-81d7-8d3284a430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2490</Words>
  <Application>Microsoft Office PowerPoint</Application>
  <PresentationFormat>Widescreen</PresentationFormat>
  <Paragraphs>317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Arial</vt:lpstr>
      <vt:lpstr>Ebrima</vt:lpstr>
      <vt:lpstr>Times New Roman</vt:lpstr>
      <vt:lpstr>2_Office Theme</vt:lpstr>
      <vt:lpstr>3_Office Theme</vt:lpstr>
      <vt:lpstr>What is PrEP and why is it important?</vt:lpstr>
      <vt:lpstr>What is pre-exposure prophylaxis (PrEP)?</vt:lpstr>
      <vt:lpstr>What is pre-exposure prophylaxis (PrEP)?</vt:lpstr>
      <vt:lpstr>What is pre-exposure prophylaxis (PrEP)?</vt:lpstr>
      <vt:lpstr>What is pre-exposure prophylaxis (PrEP)?</vt:lpstr>
      <vt:lpstr>What is pre-exposure prophylaxis (PrEP)?</vt:lpstr>
      <vt:lpstr>What is pre-exposure prophylaxis (PrEP)?</vt:lpstr>
      <vt:lpstr>What is pre-exposure prophylaxis (PrEP)?</vt:lpstr>
      <vt:lpstr>What is pre-exposure prophylaxis (PrEP)?</vt:lpstr>
      <vt:lpstr>What is pre-exposure prophylaxis (PrEP)?</vt:lpstr>
      <vt:lpstr>Why is PrEP important?</vt:lpstr>
      <vt:lpstr>Why is PrEP important?</vt:lpstr>
      <vt:lpstr>Why is PrEP important?</vt:lpstr>
      <vt:lpstr>Why is PrEP important?</vt:lpstr>
      <vt:lpstr>Why is PrEP important?</vt:lpstr>
      <vt:lpstr>Why is PrEP important?</vt:lpstr>
      <vt:lpstr>Why is PrEP important?</vt:lpstr>
      <vt:lpstr>Why is PrEP important?</vt:lpstr>
      <vt:lpstr>Why is PrEP important?</vt:lpstr>
      <vt:lpstr>Why is PrEP important?</vt:lpstr>
      <vt:lpstr>Why is it important for faith communities and leaders to know about PrEP?</vt:lpstr>
      <vt:lpstr>Why is it important for faith communities and leaders to know about PrEP?</vt:lpstr>
      <vt:lpstr>PowerPoint Presentation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Frequently asked questions about PrEP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Benedikt Fischer</dc:creator>
  <cp:lastModifiedBy>SCHAEFER, Robin</cp:lastModifiedBy>
  <cp:revision>349</cp:revision>
  <dcterms:created xsi:type="dcterms:W3CDTF">2016-09-26T17:27:22Z</dcterms:created>
  <dcterms:modified xsi:type="dcterms:W3CDTF">2021-07-27T15:02:16Z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0x01010054D44997BDB6D74497C9ECBD931E25DB</vt:lpwstr>
  </property>
</Properties>
</file>