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3" r:id="rId4"/>
    <p:sldMasterId id="2147483757" r:id="rId5"/>
  </p:sldMasterIdLst>
  <p:notesMasterIdLst>
    <p:notesMasterId r:id="rId15"/>
  </p:notesMasterIdLst>
  <p:sldIdLst>
    <p:sldId id="440" r:id="rId6"/>
    <p:sldId id="471" r:id="rId7"/>
    <p:sldId id="619" r:id="rId8"/>
    <p:sldId id="621" r:id="rId9"/>
    <p:sldId id="472" r:id="rId10"/>
    <p:sldId id="474" r:id="rId11"/>
    <p:sldId id="620" r:id="rId12"/>
    <p:sldId id="269" r:id="rId13"/>
    <p:sldId id="456" r:id="rId1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e Bielen" initials="GB" lastIdx="3" clrIdx="0">
    <p:extLst>
      <p:ext uri="{19B8F6BF-5375-455C-9EA6-DF929625EA0E}">
        <p15:presenceInfo xmlns:p15="http://schemas.microsoft.com/office/powerpoint/2012/main" userId="S-1-5-21-1630766965-14560760-1228025406-7724" providerId="AD"/>
      </p:ext>
    </p:extLst>
  </p:cmAuthor>
  <p:cmAuthor id="2" name="Katie Wallner" initials="KW" lastIdx="4" clrIdx="1">
    <p:extLst>
      <p:ext uri="{19B8F6BF-5375-455C-9EA6-DF929625EA0E}">
        <p15:presenceInfo xmlns:p15="http://schemas.microsoft.com/office/powerpoint/2012/main" userId="S-1-5-21-1630766965-14560760-1228025406-15260" providerId="AD"/>
      </p:ext>
    </p:extLst>
  </p:cmAuthor>
  <p:cmAuthor id="3" name="Julie Karfakis" initials="JK" lastIdx="4" clrIdx="2">
    <p:extLst>
      <p:ext uri="{19B8F6BF-5375-455C-9EA6-DF929625EA0E}">
        <p15:presenceInfo xmlns:p15="http://schemas.microsoft.com/office/powerpoint/2012/main" userId="S-1-5-21-1630766965-14560760-1228025406-16437" providerId="AD"/>
      </p:ext>
    </p:extLst>
  </p:cmAuthor>
  <p:cmAuthor id="4" name="Julie Karfakis" initials="JK [2]" lastIdx="1" clrIdx="3">
    <p:extLst>
      <p:ext uri="{19B8F6BF-5375-455C-9EA6-DF929625EA0E}">
        <p15:presenceInfo xmlns:p15="http://schemas.microsoft.com/office/powerpoint/2012/main" userId="S::jkarfakis@pedaids.org::6680d10a-a68c-4161-ae2b-65f5428a22fc" providerId="AD"/>
      </p:ext>
    </p:extLst>
  </p:cmAuthor>
  <p:cmAuthor id="5" name="Laura Reynolds" initials="LR" lastIdx="3" clrIdx="4">
    <p:extLst>
      <p:ext uri="{19B8F6BF-5375-455C-9EA6-DF929625EA0E}">
        <p15:presenceInfo xmlns:p15="http://schemas.microsoft.com/office/powerpoint/2012/main" userId="S-1-5-21-1630766965-14560760-1228025406-16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D8E6E8"/>
    <a:srgbClr val="7FABB5"/>
    <a:srgbClr val="7FACB4"/>
    <a:srgbClr val="FFC641"/>
    <a:srgbClr val="E96A25"/>
    <a:srgbClr val="E6E6E6"/>
    <a:srgbClr val="DF551C"/>
    <a:srgbClr val="2896D0"/>
    <a:srgbClr val="C02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893" autoAdjust="0"/>
  </p:normalViewPr>
  <p:slideViewPr>
    <p:cSldViewPr snapToGrid="0">
      <p:cViewPr varScale="1">
        <p:scale>
          <a:sx n="106" d="100"/>
          <a:sy n="106" d="100"/>
        </p:scale>
        <p:origin x="18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EE63A-6D6A-40BF-810B-DDA9428542DA}" type="doc">
      <dgm:prSet loTypeId="urn:microsoft.com/office/officeart/2005/8/layout/radial6" loCatId="relationship" qsTypeId="urn:microsoft.com/office/officeart/2005/8/quickstyle/simple1" qsCatId="simple" csTypeId="urn:microsoft.com/office/officeart/2005/8/colors/accent4_2" csCatId="accent4" phldr="1"/>
      <dgm:spPr/>
      <dgm:t>
        <a:bodyPr/>
        <a:lstStyle/>
        <a:p>
          <a:endParaRPr lang="en-US"/>
        </a:p>
      </dgm:t>
    </dgm:pt>
    <dgm:pt modelId="{5AC2A2D7-E312-4616-9BDA-E181F2B75F3D}">
      <dgm:prSet phldrT="[Text]"/>
      <dgm:spPr>
        <a:solidFill>
          <a:schemeClr val="accent3"/>
        </a:solidFill>
      </dgm:spPr>
      <dgm:t>
        <a:bodyPr/>
        <a:lstStyle/>
        <a:p>
          <a:r>
            <a:rPr lang="en-US" dirty="0"/>
            <a:t>New Foundations of Hope platform</a:t>
          </a:r>
        </a:p>
      </dgm:t>
    </dgm:pt>
    <dgm:pt modelId="{3AD70660-38DB-4090-BC8C-E927DCF21872}" type="parTrans" cxnId="{19131518-4625-490C-B6E2-8D577301F0EE}">
      <dgm:prSet/>
      <dgm:spPr/>
      <dgm:t>
        <a:bodyPr/>
        <a:lstStyle/>
        <a:p>
          <a:endParaRPr lang="en-US"/>
        </a:p>
      </dgm:t>
    </dgm:pt>
    <dgm:pt modelId="{CE36C8CD-51DD-41DE-A3F6-A9549C091CEE}" type="sibTrans" cxnId="{19131518-4625-490C-B6E2-8D577301F0EE}">
      <dgm:prSet/>
      <dgm:spPr/>
      <dgm:t>
        <a:bodyPr/>
        <a:lstStyle/>
        <a:p>
          <a:endParaRPr lang="en-US"/>
        </a:p>
      </dgm:t>
    </dgm:pt>
    <dgm:pt modelId="{AD330760-B03C-4BCF-89DC-7290B5995597}">
      <dgm:prSet phldrT="[Text]" custT="1"/>
      <dgm:spPr/>
      <dgm:t>
        <a:bodyPr/>
        <a:lstStyle/>
        <a:p>
          <a:r>
            <a:rPr lang="en-US" sz="1200" dirty="0"/>
            <a:t>Faith Leaders</a:t>
          </a:r>
        </a:p>
      </dgm:t>
    </dgm:pt>
    <dgm:pt modelId="{EE37ACDD-5ABF-45AE-888E-241C40F71C4F}" type="parTrans" cxnId="{4294CD22-7AAF-47A1-8285-8AA3B9BFD1CC}">
      <dgm:prSet/>
      <dgm:spPr/>
      <dgm:t>
        <a:bodyPr/>
        <a:lstStyle/>
        <a:p>
          <a:endParaRPr lang="en-US"/>
        </a:p>
      </dgm:t>
    </dgm:pt>
    <dgm:pt modelId="{FFB7620A-6192-4C02-BBC0-ABEB6573018D}" type="sibTrans" cxnId="{4294CD22-7AAF-47A1-8285-8AA3B9BFD1CC}">
      <dgm:prSet/>
      <dgm:spPr/>
      <dgm:t>
        <a:bodyPr/>
        <a:lstStyle/>
        <a:p>
          <a:endParaRPr lang="en-US"/>
        </a:p>
      </dgm:t>
    </dgm:pt>
    <dgm:pt modelId="{E5B4C318-6444-4063-91B4-CC5B2BE0D422}">
      <dgm:prSet phldrT="[Text]" custT="1"/>
      <dgm:spPr/>
      <dgm:t>
        <a:bodyPr/>
        <a:lstStyle/>
        <a:p>
          <a:r>
            <a:rPr lang="en-US" sz="1200" dirty="0" err="1"/>
            <a:t>Bilaterals</a:t>
          </a:r>
          <a:endParaRPr lang="en-US" sz="700" dirty="0"/>
        </a:p>
      </dgm:t>
    </dgm:pt>
    <dgm:pt modelId="{C2A06B8A-8ECA-4130-B28A-11359C13A8E3}" type="parTrans" cxnId="{67188D8F-6930-49FE-A0C9-57597D282753}">
      <dgm:prSet/>
      <dgm:spPr/>
      <dgm:t>
        <a:bodyPr/>
        <a:lstStyle/>
        <a:p>
          <a:endParaRPr lang="en-US"/>
        </a:p>
      </dgm:t>
    </dgm:pt>
    <dgm:pt modelId="{BC4C374B-134A-4E86-9448-5CDFDF5727D9}" type="sibTrans" cxnId="{67188D8F-6930-49FE-A0C9-57597D282753}">
      <dgm:prSet/>
      <dgm:spPr/>
      <dgm:t>
        <a:bodyPr/>
        <a:lstStyle/>
        <a:p>
          <a:endParaRPr lang="en-US"/>
        </a:p>
      </dgm:t>
    </dgm:pt>
    <dgm:pt modelId="{03DA2D5A-C9E5-4005-A1BF-6FDDFF615D4D}">
      <dgm:prSet phldrT="[Text]" custT="1"/>
      <dgm:spPr/>
      <dgm:t>
        <a:bodyPr/>
        <a:lstStyle/>
        <a:p>
          <a:r>
            <a:rPr lang="en-US" sz="1190" dirty="0"/>
            <a:t>FBOs/CSOs</a:t>
          </a:r>
        </a:p>
      </dgm:t>
    </dgm:pt>
    <dgm:pt modelId="{025079D0-FF31-49D1-9A85-7D8422ECE0F1}" type="parTrans" cxnId="{DAE70DF0-DD47-4A52-BE80-9542504B8D71}">
      <dgm:prSet/>
      <dgm:spPr/>
      <dgm:t>
        <a:bodyPr/>
        <a:lstStyle/>
        <a:p>
          <a:endParaRPr lang="en-US"/>
        </a:p>
      </dgm:t>
    </dgm:pt>
    <dgm:pt modelId="{1ABDC971-800C-45E0-BF84-9ED8AEF0004E}" type="sibTrans" cxnId="{DAE70DF0-DD47-4A52-BE80-9542504B8D71}">
      <dgm:prSet/>
      <dgm:spPr/>
      <dgm:t>
        <a:bodyPr/>
        <a:lstStyle/>
        <a:p>
          <a:endParaRPr lang="en-US"/>
        </a:p>
      </dgm:t>
    </dgm:pt>
    <dgm:pt modelId="{7B3E106F-E2F3-400D-91AB-A33D372CB70D}">
      <dgm:prSet phldrT="[Text]" custT="1"/>
      <dgm:spPr/>
      <dgm:t>
        <a:bodyPr/>
        <a:lstStyle/>
        <a:p>
          <a:r>
            <a:rPr lang="en-US" sz="1200" dirty="0"/>
            <a:t>Multilaterals</a:t>
          </a:r>
        </a:p>
      </dgm:t>
    </dgm:pt>
    <dgm:pt modelId="{5C0BCC71-85FA-4DC3-9DB4-537698FE3A48}" type="parTrans" cxnId="{D9572240-51D3-4E0F-B0B2-AB0BA09FCCD0}">
      <dgm:prSet/>
      <dgm:spPr/>
      <dgm:t>
        <a:bodyPr/>
        <a:lstStyle/>
        <a:p>
          <a:endParaRPr lang="en-US"/>
        </a:p>
      </dgm:t>
    </dgm:pt>
    <dgm:pt modelId="{4491FF47-4549-4538-AD8D-47B7C32C1430}" type="sibTrans" cxnId="{D9572240-51D3-4E0F-B0B2-AB0BA09FCCD0}">
      <dgm:prSet/>
      <dgm:spPr/>
      <dgm:t>
        <a:bodyPr/>
        <a:lstStyle/>
        <a:p>
          <a:endParaRPr lang="en-US"/>
        </a:p>
      </dgm:t>
    </dgm:pt>
    <dgm:pt modelId="{2F976F8D-1F52-4AEF-9F2E-0135EE2E6CAE}">
      <dgm:prSet custT="1"/>
      <dgm:spPr/>
      <dgm:t>
        <a:bodyPr/>
        <a:lstStyle/>
        <a:p>
          <a:r>
            <a:rPr lang="en-US" sz="1200" dirty="0"/>
            <a:t>Faith</a:t>
          </a:r>
          <a:r>
            <a:rPr lang="en-US" sz="1100" dirty="0"/>
            <a:t> Alliances </a:t>
          </a:r>
        </a:p>
      </dgm:t>
    </dgm:pt>
    <dgm:pt modelId="{76B10D59-E8CB-4C8F-9F2D-4D38DCCBFE9C}" type="parTrans" cxnId="{F7980BA6-794C-4C3E-BCC8-8EDE1BD05596}">
      <dgm:prSet/>
      <dgm:spPr/>
      <dgm:t>
        <a:bodyPr/>
        <a:lstStyle/>
        <a:p>
          <a:endParaRPr lang="en-US"/>
        </a:p>
      </dgm:t>
    </dgm:pt>
    <dgm:pt modelId="{581EE68A-08DA-4C49-9194-00E49C7088C7}" type="sibTrans" cxnId="{F7980BA6-794C-4C3E-BCC8-8EDE1BD05596}">
      <dgm:prSet/>
      <dgm:spPr/>
      <dgm:t>
        <a:bodyPr/>
        <a:lstStyle/>
        <a:p>
          <a:endParaRPr lang="en-US"/>
        </a:p>
      </dgm:t>
    </dgm:pt>
    <dgm:pt modelId="{C1136FB5-6AA5-4EB5-B59A-BE6EC359D7B9}">
      <dgm:prSet custT="1"/>
      <dgm:spPr/>
      <dgm:t>
        <a:bodyPr/>
        <a:lstStyle/>
        <a:p>
          <a:r>
            <a:rPr lang="en-US" sz="1200" dirty="0"/>
            <a:t>MOHs/ National Govts.</a:t>
          </a:r>
        </a:p>
      </dgm:t>
    </dgm:pt>
    <dgm:pt modelId="{2EE18EB3-655D-4095-BDED-294B73EEA719}" type="parTrans" cxnId="{31F69010-0D8E-4905-8113-F24FE3A86EE1}">
      <dgm:prSet/>
      <dgm:spPr/>
      <dgm:t>
        <a:bodyPr/>
        <a:lstStyle/>
        <a:p>
          <a:endParaRPr lang="en-US"/>
        </a:p>
      </dgm:t>
    </dgm:pt>
    <dgm:pt modelId="{84D78CE7-809D-43DA-B3FB-FC4560831ADA}" type="sibTrans" cxnId="{31F69010-0D8E-4905-8113-F24FE3A86EE1}">
      <dgm:prSet/>
      <dgm:spPr/>
      <dgm:t>
        <a:bodyPr/>
        <a:lstStyle/>
        <a:p>
          <a:endParaRPr lang="en-US"/>
        </a:p>
      </dgm:t>
    </dgm:pt>
    <dgm:pt modelId="{AF37D68D-5169-40EC-BE73-707917879005}" type="pres">
      <dgm:prSet presAssocID="{57CEE63A-6D6A-40BF-810B-DDA9428542DA}" presName="Name0" presStyleCnt="0">
        <dgm:presLayoutVars>
          <dgm:chMax val="1"/>
          <dgm:dir/>
          <dgm:animLvl val="ctr"/>
          <dgm:resizeHandles val="exact"/>
        </dgm:presLayoutVars>
      </dgm:prSet>
      <dgm:spPr/>
    </dgm:pt>
    <dgm:pt modelId="{3E7F9D10-3A5D-4A12-92DF-6409488288B8}" type="pres">
      <dgm:prSet presAssocID="{5AC2A2D7-E312-4616-9BDA-E181F2B75F3D}" presName="centerShape" presStyleLbl="node0" presStyleIdx="0" presStyleCnt="1"/>
      <dgm:spPr/>
    </dgm:pt>
    <dgm:pt modelId="{4376FC5C-483C-428D-BF62-A108932FDF11}" type="pres">
      <dgm:prSet presAssocID="{AD330760-B03C-4BCF-89DC-7290B5995597}" presName="node" presStyleLbl="node1" presStyleIdx="0" presStyleCnt="6">
        <dgm:presLayoutVars>
          <dgm:bulletEnabled val="1"/>
        </dgm:presLayoutVars>
      </dgm:prSet>
      <dgm:spPr/>
    </dgm:pt>
    <dgm:pt modelId="{29752345-C52E-4AEF-98F8-EA2D9AB8ECF7}" type="pres">
      <dgm:prSet presAssocID="{AD330760-B03C-4BCF-89DC-7290B5995597}" presName="dummy" presStyleCnt="0"/>
      <dgm:spPr/>
    </dgm:pt>
    <dgm:pt modelId="{97F875C9-6295-4158-9652-EDCDFDED22E7}" type="pres">
      <dgm:prSet presAssocID="{FFB7620A-6192-4C02-BBC0-ABEB6573018D}" presName="sibTrans" presStyleLbl="sibTrans2D1" presStyleIdx="0" presStyleCnt="6"/>
      <dgm:spPr/>
    </dgm:pt>
    <dgm:pt modelId="{736E71B0-1706-44FD-99A2-6AAB7C178265}" type="pres">
      <dgm:prSet presAssocID="{E5B4C318-6444-4063-91B4-CC5B2BE0D422}" presName="node" presStyleLbl="node1" presStyleIdx="1" presStyleCnt="6">
        <dgm:presLayoutVars>
          <dgm:bulletEnabled val="1"/>
        </dgm:presLayoutVars>
      </dgm:prSet>
      <dgm:spPr/>
    </dgm:pt>
    <dgm:pt modelId="{BC25AF9B-7EB9-40C8-8A2C-647861407E3A}" type="pres">
      <dgm:prSet presAssocID="{E5B4C318-6444-4063-91B4-CC5B2BE0D422}" presName="dummy" presStyleCnt="0"/>
      <dgm:spPr/>
    </dgm:pt>
    <dgm:pt modelId="{3ACE745B-3FF0-4703-BE1A-D6D62C2BFDA0}" type="pres">
      <dgm:prSet presAssocID="{BC4C374B-134A-4E86-9448-5CDFDF5727D9}" presName="sibTrans" presStyleLbl="sibTrans2D1" presStyleIdx="1" presStyleCnt="6"/>
      <dgm:spPr/>
    </dgm:pt>
    <dgm:pt modelId="{0EF7C7EB-BC3E-4F52-99A3-F30A18CD1F73}" type="pres">
      <dgm:prSet presAssocID="{03DA2D5A-C9E5-4005-A1BF-6FDDFF615D4D}" presName="node" presStyleLbl="node1" presStyleIdx="2" presStyleCnt="6">
        <dgm:presLayoutVars>
          <dgm:bulletEnabled val="1"/>
        </dgm:presLayoutVars>
      </dgm:prSet>
      <dgm:spPr/>
    </dgm:pt>
    <dgm:pt modelId="{BF92A255-518D-4CC3-BF64-5D2A999C83AC}" type="pres">
      <dgm:prSet presAssocID="{03DA2D5A-C9E5-4005-A1BF-6FDDFF615D4D}" presName="dummy" presStyleCnt="0"/>
      <dgm:spPr/>
    </dgm:pt>
    <dgm:pt modelId="{F9DC513A-DEE1-4CD8-B2D1-994D1DDE2660}" type="pres">
      <dgm:prSet presAssocID="{1ABDC971-800C-45E0-BF84-9ED8AEF0004E}" presName="sibTrans" presStyleLbl="sibTrans2D1" presStyleIdx="2" presStyleCnt="6"/>
      <dgm:spPr/>
    </dgm:pt>
    <dgm:pt modelId="{6F6174B8-E33D-46A5-8146-2712BAF09592}" type="pres">
      <dgm:prSet presAssocID="{7B3E106F-E2F3-400D-91AB-A33D372CB70D}" presName="node" presStyleLbl="node1" presStyleIdx="3" presStyleCnt="6">
        <dgm:presLayoutVars>
          <dgm:bulletEnabled val="1"/>
        </dgm:presLayoutVars>
      </dgm:prSet>
      <dgm:spPr/>
    </dgm:pt>
    <dgm:pt modelId="{FCF9705F-9118-4040-AA16-887CA5322D0A}" type="pres">
      <dgm:prSet presAssocID="{7B3E106F-E2F3-400D-91AB-A33D372CB70D}" presName="dummy" presStyleCnt="0"/>
      <dgm:spPr/>
    </dgm:pt>
    <dgm:pt modelId="{1C58F460-4F0E-479B-B9E0-F0F202952123}" type="pres">
      <dgm:prSet presAssocID="{4491FF47-4549-4538-AD8D-47B7C32C1430}" presName="sibTrans" presStyleLbl="sibTrans2D1" presStyleIdx="3" presStyleCnt="6"/>
      <dgm:spPr/>
    </dgm:pt>
    <dgm:pt modelId="{CA65262F-CD15-42AF-9D64-B7EE929E5716}" type="pres">
      <dgm:prSet presAssocID="{2F976F8D-1F52-4AEF-9F2E-0135EE2E6CAE}" presName="node" presStyleLbl="node1" presStyleIdx="4" presStyleCnt="6">
        <dgm:presLayoutVars>
          <dgm:bulletEnabled val="1"/>
        </dgm:presLayoutVars>
      </dgm:prSet>
      <dgm:spPr/>
    </dgm:pt>
    <dgm:pt modelId="{5B8B1423-373C-4EA8-AF1D-9F810746285B}" type="pres">
      <dgm:prSet presAssocID="{2F976F8D-1F52-4AEF-9F2E-0135EE2E6CAE}" presName="dummy" presStyleCnt="0"/>
      <dgm:spPr/>
    </dgm:pt>
    <dgm:pt modelId="{DCB031F5-567B-4AEA-B67C-916A9A66FF82}" type="pres">
      <dgm:prSet presAssocID="{581EE68A-08DA-4C49-9194-00E49C7088C7}" presName="sibTrans" presStyleLbl="sibTrans2D1" presStyleIdx="4" presStyleCnt="6"/>
      <dgm:spPr/>
    </dgm:pt>
    <dgm:pt modelId="{968D486D-A833-4B65-A361-F8707015C411}" type="pres">
      <dgm:prSet presAssocID="{C1136FB5-6AA5-4EB5-B59A-BE6EC359D7B9}" presName="node" presStyleLbl="node1" presStyleIdx="5" presStyleCnt="6" custRadScaleRad="101319" custRadScaleInc="-2148">
        <dgm:presLayoutVars>
          <dgm:bulletEnabled val="1"/>
        </dgm:presLayoutVars>
      </dgm:prSet>
      <dgm:spPr/>
    </dgm:pt>
    <dgm:pt modelId="{F2498C70-9738-4DFE-83E7-F2E4E62D287F}" type="pres">
      <dgm:prSet presAssocID="{C1136FB5-6AA5-4EB5-B59A-BE6EC359D7B9}" presName="dummy" presStyleCnt="0"/>
      <dgm:spPr/>
    </dgm:pt>
    <dgm:pt modelId="{EA6F1B69-A310-4F6B-A084-44420A813E30}" type="pres">
      <dgm:prSet presAssocID="{84D78CE7-809D-43DA-B3FB-FC4560831ADA}" presName="sibTrans" presStyleLbl="sibTrans2D1" presStyleIdx="5" presStyleCnt="6"/>
      <dgm:spPr/>
    </dgm:pt>
  </dgm:ptLst>
  <dgm:cxnLst>
    <dgm:cxn modelId="{22E67502-FA04-4B3E-B5A0-D8350E232C23}" type="presOf" srcId="{03DA2D5A-C9E5-4005-A1BF-6FDDFF615D4D}" destId="{0EF7C7EB-BC3E-4F52-99A3-F30A18CD1F73}" srcOrd="0" destOrd="0" presId="urn:microsoft.com/office/officeart/2005/8/layout/radial6"/>
    <dgm:cxn modelId="{3165F004-0623-4CAC-9928-1E65622A6436}" type="presOf" srcId="{AD330760-B03C-4BCF-89DC-7290B5995597}" destId="{4376FC5C-483C-428D-BF62-A108932FDF11}" srcOrd="0" destOrd="0" presId="urn:microsoft.com/office/officeart/2005/8/layout/radial6"/>
    <dgm:cxn modelId="{01770D06-B93E-45CD-9014-15AC043351DE}" type="presOf" srcId="{4491FF47-4549-4538-AD8D-47B7C32C1430}" destId="{1C58F460-4F0E-479B-B9E0-F0F202952123}" srcOrd="0" destOrd="0" presId="urn:microsoft.com/office/officeart/2005/8/layout/radial6"/>
    <dgm:cxn modelId="{4FF81310-4F95-4370-8D95-971596B0DD58}" type="presOf" srcId="{581EE68A-08DA-4C49-9194-00E49C7088C7}" destId="{DCB031F5-567B-4AEA-B67C-916A9A66FF82}" srcOrd="0" destOrd="0" presId="urn:microsoft.com/office/officeart/2005/8/layout/radial6"/>
    <dgm:cxn modelId="{31F69010-0D8E-4905-8113-F24FE3A86EE1}" srcId="{5AC2A2D7-E312-4616-9BDA-E181F2B75F3D}" destId="{C1136FB5-6AA5-4EB5-B59A-BE6EC359D7B9}" srcOrd="5" destOrd="0" parTransId="{2EE18EB3-655D-4095-BDED-294B73EEA719}" sibTransId="{84D78CE7-809D-43DA-B3FB-FC4560831ADA}"/>
    <dgm:cxn modelId="{19131518-4625-490C-B6E2-8D577301F0EE}" srcId="{57CEE63A-6D6A-40BF-810B-DDA9428542DA}" destId="{5AC2A2D7-E312-4616-9BDA-E181F2B75F3D}" srcOrd="0" destOrd="0" parTransId="{3AD70660-38DB-4090-BC8C-E927DCF21872}" sibTransId="{CE36C8CD-51DD-41DE-A3F6-A9549C091CEE}"/>
    <dgm:cxn modelId="{FD4E881B-5BE8-44B4-8EC3-4657F862AA26}" type="presOf" srcId="{2F976F8D-1F52-4AEF-9F2E-0135EE2E6CAE}" destId="{CA65262F-CD15-42AF-9D64-B7EE929E5716}" srcOrd="0" destOrd="0" presId="urn:microsoft.com/office/officeart/2005/8/layout/radial6"/>
    <dgm:cxn modelId="{09E56F21-D98C-4453-A5F1-E2F5D969D392}" type="presOf" srcId="{84D78CE7-809D-43DA-B3FB-FC4560831ADA}" destId="{EA6F1B69-A310-4F6B-A084-44420A813E30}" srcOrd="0" destOrd="0" presId="urn:microsoft.com/office/officeart/2005/8/layout/radial6"/>
    <dgm:cxn modelId="{4294CD22-7AAF-47A1-8285-8AA3B9BFD1CC}" srcId="{5AC2A2D7-E312-4616-9BDA-E181F2B75F3D}" destId="{AD330760-B03C-4BCF-89DC-7290B5995597}" srcOrd="0" destOrd="0" parTransId="{EE37ACDD-5ABF-45AE-888E-241C40F71C4F}" sibTransId="{FFB7620A-6192-4C02-BBC0-ABEB6573018D}"/>
    <dgm:cxn modelId="{D772713F-1909-4054-8DEF-DBCF6879878F}" type="presOf" srcId="{C1136FB5-6AA5-4EB5-B59A-BE6EC359D7B9}" destId="{968D486D-A833-4B65-A361-F8707015C411}" srcOrd="0" destOrd="0" presId="urn:microsoft.com/office/officeart/2005/8/layout/radial6"/>
    <dgm:cxn modelId="{D9572240-51D3-4E0F-B0B2-AB0BA09FCCD0}" srcId="{5AC2A2D7-E312-4616-9BDA-E181F2B75F3D}" destId="{7B3E106F-E2F3-400D-91AB-A33D372CB70D}" srcOrd="3" destOrd="0" parTransId="{5C0BCC71-85FA-4DC3-9DB4-537698FE3A48}" sibTransId="{4491FF47-4549-4538-AD8D-47B7C32C1430}"/>
    <dgm:cxn modelId="{97707359-3904-4B5A-B7BC-8D8FFCE8C993}" type="presOf" srcId="{FFB7620A-6192-4C02-BBC0-ABEB6573018D}" destId="{97F875C9-6295-4158-9652-EDCDFDED22E7}" srcOrd="0" destOrd="0" presId="urn:microsoft.com/office/officeart/2005/8/layout/radial6"/>
    <dgm:cxn modelId="{67188D8F-6930-49FE-A0C9-57597D282753}" srcId="{5AC2A2D7-E312-4616-9BDA-E181F2B75F3D}" destId="{E5B4C318-6444-4063-91B4-CC5B2BE0D422}" srcOrd="1" destOrd="0" parTransId="{C2A06B8A-8ECA-4130-B28A-11359C13A8E3}" sibTransId="{BC4C374B-134A-4E86-9448-5CDFDF5727D9}"/>
    <dgm:cxn modelId="{F7980BA6-794C-4C3E-BCC8-8EDE1BD05596}" srcId="{5AC2A2D7-E312-4616-9BDA-E181F2B75F3D}" destId="{2F976F8D-1F52-4AEF-9F2E-0135EE2E6CAE}" srcOrd="4" destOrd="0" parTransId="{76B10D59-E8CB-4C8F-9F2D-4D38DCCBFE9C}" sibTransId="{581EE68A-08DA-4C49-9194-00E49C7088C7}"/>
    <dgm:cxn modelId="{798424BD-91D8-4D3F-AADA-FEA594524826}" type="presOf" srcId="{5AC2A2D7-E312-4616-9BDA-E181F2B75F3D}" destId="{3E7F9D10-3A5D-4A12-92DF-6409488288B8}" srcOrd="0" destOrd="0" presId="urn:microsoft.com/office/officeart/2005/8/layout/radial6"/>
    <dgm:cxn modelId="{6C7E0CBE-D615-4CEA-B8B3-38378B0CAE62}" type="presOf" srcId="{57CEE63A-6D6A-40BF-810B-DDA9428542DA}" destId="{AF37D68D-5169-40EC-BE73-707917879005}" srcOrd="0" destOrd="0" presId="urn:microsoft.com/office/officeart/2005/8/layout/radial6"/>
    <dgm:cxn modelId="{F9EA90C1-E017-4D24-8424-50069EAC4D66}" type="presOf" srcId="{7B3E106F-E2F3-400D-91AB-A33D372CB70D}" destId="{6F6174B8-E33D-46A5-8146-2712BAF09592}" srcOrd="0" destOrd="0" presId="urn:microsoft.com/office/officeart/2005/8/layout/radial6"/>
    <dgm:cxn modelId="{7A553DCF-D223-4786-AE38-BE265B5F4900}" type="presOf" srcId="{E5B4C318-6444-4063-91B4-CC5B2BE0D422}" destId="{736E71B0-1706-44FD-99A2-6AAB7C178265}" srcOrd="0" destOrd="0" presId="urn:microsoft.com/office/officeart/2005/8/layout/radial6"/>
    <dgm:cxn modelId="{BC564CD1-E42B-4578-A7AA-0983E9D01CFE}" type="presOf" srcId="{1ABDC971-800C-45E0-BF84-9ED8AEF0004E}" destId="{F9DC513A-DEE1-4CD8-B2D1-994D1DDE2660}" srcOrd="0" destOrd="0" presId="urn:microsoft.com/office/officeart/2005/8/layout/radial6"/>
    <dgm:cxn modelId="{95EE15E5-4A86-413C-BFA1-BC3BEF430E93}" type="presOf" srcId="{BC4C374B-134A-4E86-9448-5CDFDF5727D9}" destId="{3ACE745B-3FF0-4703-BE1A-D6D62C2BFDA0}" srcOrd="0" destOrd="0" presId="urn:microsoft.com/office/officeart/2005/8/layout/radial6"/>
    <dgm:cxn modelId="{DAE70DF0-DD47-4A52-BE80-9542504B8D71}" srcId="{5AC2A2D7-E312-4616-9BDA-E181F2B75F3D}" destId="{03DA2D5A-C9E5-4005-A1BF-6FDDFF615D4D}" srcOrd="2" destOrd="0" parTransId="{025079D0-FF31-49D1-9A85-7D8422ECE0F1}" sibTransId="{1ABDC971-800C-45E0-BF84-9ED8AEF0004E}"/>
    <dgm:cxn modelId="{F622AAFE-8391-4017-83DA-D12186D50153}" type="presParOf" srcId="{AF37D68D-5169-40EC-BE73-707917879005}" destId="{3E7F9D10-3A5D-4A12-92DF-6409488288B8}" srcOrd="0" destOrd="0" presId="urn:microsoft.com/office/officeart/2005/8/layout/radial6"/>
    <dgm:cxn modelId="{C2B6A5FE-440A-4440-BE4E-3D08B917A69D}" type="presParOf" srcId="{AF37D68D-5169-40EC-BE73-707917879005}" destId="{4376FC5C-483C-428D-BF62-A108932FDF11}" srcOrd="1" destOrd="0" presId="urn:microsoft.com/office/officeart/2005/8/layout/radial6"/>
    <dgm:cxn modelId="{C33EB0B9-0165-4B3B-8AA9-5BE2B2A26374}" type="presParOf" srcId="{AF37D68D-5169-40EC-BE73-707917879005}" destId="{29752345-C52E-4AEF-98F8-EA2D9AB8ECF7}" srcOrd="2" destOrd="0" presId="urn:microsoft.com/office/officeart/2005/8/layout/radial6"/>
    <dgm:cxn modelId="{CBD3793C-78D3-48DE-9322-868C4E9EAA94}" type="presParOf" srcId="{AF37D68D-5169-40EC-BE73-707917879005}" destId="{97F875C9-6295-4158-9652-EDCDFDED22E7}" srcOrd="3" destOrd="0" presId="urn:microsoft.com/office/officeart/2005/8/layout/radial6"/>
    <dgm:cxn modelId="{2A02C3B6-47DB-4596-976D-74ADAC9238CB}" type="presParOf" srcId="{AF37D68D-5169-40EC-BE73-707917879005}" destId="{736E71B0-1706-44FD-99A2-6AAB7C178265}" srcOrd="4" destOrd="0" presId="urn:microsoft.com/office/officeart/2005/8/layout/radial6"/>
    <dgm:cxn modelId="{0DDAAB83-418D-4B23-82EE-664E19E19133}" type="presParOf" srcId="{AF37D68D-5169-40EC-BE73-707917879005}" destId="{BC25AF9B-7EB9-40C8-8A2C-647861407E3A}" srcOrd="5" destOrd="0" presId="urn:microsoft.com/office/officeart/2005/8/layout/radial6"/>
    <dgm:cxn modelId="{D1ABB8DD-0DB3-49A1-BA52-39387E382410}" type="presParOf" srcId="{AF37D68D-5169-40EC-BE73-707917879005}" destId="{3ACE745B-3FF0-4703-BE1A-D6D62C2BFDA0}" srcOrd="6" destOrd="0" presId="urn:microsoft.com/office/officeart/2005/8/layout/radial6"/>
    <dgm:cxn modelId="{4EEA23EA-D112-4668-9401-D821FF9373D9}" type="presParOf" srcId="{AF37D68D-5169-40EC-BE73-707917879005}" destId="{0EF7C7EB-BC3E-4F52-99A3-F30A18CD1F73}" srcOrd="7" destOrd="0" presId="urn:microsoft.com/office/officeart/2005/8/layout/radial6"/>
    <dgm:cxn modelId="{E90114CE-078B-4365-AB75-B2BAD25A37ED}" type="presParOf" srcId="{AF37D68D-5169-40EC-BE73-707917879005}" destId="{BF92A255-518D-4CC3-BF64-5D2A999C83AC}" srcOrd="8" destOrd="0" presId="urn:microsoft.com/office/officeart/2005/8/layout/radial6"/>
    <dgm:cxn modelId="{6F49DEB8-2A80-4BE8-BF53-1B6016A2733D}" type="presParOf" srcId="{AF37D68D-5169-40EC-BE73-707917879005}" destId="{F9DC513A-DEE1-4CD8-B2D1-994D1DDE2660}" srcOrd="9" destOrd="0" presId="urn:microsoft.com/office/officeart/2005/8/layout/radial6"/>
    <dgm:cxn modelId="{F0CECCEB-FDBC-4079-A9B9-138E7A0CF907}" type="presParOf" srcId="{AF37D68D-5169-40EC-BE73-707917879005}" destId="{6F6174B8-E33D-46A5-8146-2712BAF09592}" srcOrd="10" destOrd="0" presId="urn:microsoft.com/office/officeart/2005/8/layout/radial6"/>
    <dgm:cxn modelId="{37CB891B-9B42-4142-AA75-F1CC850A19A2}" type="presParOf" srcId="{AF37D68D-5169-40EC-BE73-707917879005}" destId="{FCF9705F-9118-4040-AA16-887CA5322D0A}" srcOrd="11" destOrd="0" presId="urn:microsoft.com/office/officeart/2005/8/layout/radial6"/>
    <dgm:cxn modelId="{052D4BA0-1797-465E-9037-5E0FB3CF0CC0}" type="presParOf" srcId="{AF37D68D-5169-40EC-BE73-707917879005}" destId="{1C58F460-4F0E-479B-B9E0-F0F202952123}" srcOrd="12" destOrd="0" presId="urn:microsoft.com/office/officeart/2005/8/layout/radial6"/>
    <dgm:cxn modelId="{8C116603-C423-43F5-9770-7F91AD4BB47C}" type="presParOf" srcId="{AF37D68D-5169-40EC-BE73-707917879005}" destId="{CA65262F-CD15-42AF-9D64-B7EE929E5716}" srcOrd="13" destOrd="0" presId="urn:microsoft.com/office/officeart/2005/8/layout/radial6"/>
    <dgm:cxn modelId="{D76B0FC8-2EF5-4E44-8F4E-2D667FF78A16}" type="presParOf" srcId="{AF37D68D-5169-40EC-BE73-707917879005}" destId="{5B8B1423-373C-4EA8-AF1D-9F810746285B}" srcOrd="14" destOrd="0" presId="urn:microsoft.com/office/officeart/2005/8/layout/radial6"/>
    <dgm:cxn modelId="{0997ED8F-D1E6-4939-9584-B9F07320333D}" type="presParOf" srcId="{AF37D68D-5169-40EC-BE73-707917879005}" destId="{DCB031F5-567B-4AEA-B67C-916A9A66FF82}" srcOrd="15" destOrd="0" presId="urn:microsoft.com/office/officeart/2005/8/layout/radial6"/>
    <dgm:cxn modelId="{BD4A575B-3360-4926-9A61-59EE77CA12BD}" type="presParOf" srcId="{AF37D68D-5169-40EC-BE73-707917879005}" destId="{968D486D-A833-4B65-A361-F8707015C411}" srcOrd="16" destOrd="0" presId="urn:microsoft.com/office/officeart/2005/8/layout/radial6"/>
    <dgm:cxn modelId="{76DA0C05-3982-438F-945C-102F43CD0D17}" type="presParOf" srcId="{AF37D68D-5169-40EC-BE73-707917879005}" destId="{F2498C70-9738-4DFE-83E7-F2E4E62D287F}" srcOrd="17" destOrd="0" presId="urn:microsoft.com/office/officeart/2005/8/layout/radial6"/>
    <dgm:cxn modelId="{4F6E832C-239F-445E-A337-9094AE3408E7}" type="presParOf" srcId="{AF37D68D-5169-40EC-BE73-707917879005}" destId="{EA6F1B69-A310-4F6B-A084-44420A813E3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3AE08-4CFC-4499-AED1-7E359F2E03B7}" type="doc">
      <dgm:prSet loTypeId="urn:diagrams.loki3.com/VaryingWidthList" loCatId="list" qsTypeId="urn:microsoft.com/office/officeart/2005/8/quickstyle/simple1" qsCatId="simple" csTypeId="urn:microsoft.com/office/officeart/2005/8/colors/accent1_2" csCatId="accent1" phldr="1"/>
      <dgm:spPr/>
    </dgm:pt>
    <dgm:pt modelId="{7BD11616-FC13-4D96-9D3B-11AE423CB34F}">
      <dgm:prSet custT="1"/>
      <dgm:spPr/>
      <dgm:t>
        <a:bodyPr/>
        <a:lstStyle/>
        <a:p>
          <a:r>
            <a:rPr lang="en-US" sz="1600" dirty="0"/>
            <a:t>Catalyzing actions </a:t>
          </a:r>
          <a:r>
            <a:rPr lang="en-US" sz="2600" dirty="0"/>
            <a:t>  </a:t>
          </a:r>
        </a:p>
      </dgm:t>
    </dgm:pt>
    <dgm:pt modelId="{DDB3DE06-D3D8-44C6-BAA0-805BCB7E6582}" type="parTrans" cxnId="{34C051FE-DE28-462D-8DDF-009CDF8A7B8C}">
      <dgm:prSet/>
      <dgm:spPr/>
      <dgm:t>
        <a:bodyPr/>
        <a:lstStyle/>
        <a:p>
          <a:endParaRPr lang="en-US"/>
        </a:p>
      </dgm:t>
    </dgm:pt>
    <dgm:pt modelId="{65C4274D-C7D9-467D-BE27-460E3FDCB8B2}" type="sibTrans" cxnId="{34C051FE-DE28-462D-8DDF-009CDF8A7B8C}">
      <dgm:prSet/>
      <dgm:spPr/>
      <dgm:t>
        <a:bodyPr/>
        <a:lstStyle/>
        <a:p>
          <a:endParaRPr lang="en-US"/>
        </a:p>
      </dgm:t>
    </dgm:pt>
    <dgm:pt modelId="{393FEB57-9A85-46E1-9852-32680C6A76AB}">
      <dgm:prSet custT="1"/>
      <dgm:spPr/>
      <dgm:t>
        <a:bodyPr/>
        <a:lstStyle/>
        <a:p>
          <a:r>
            <a:rPr lang="en-US" sz="1600" dirty="0"/>
            <a:t>Encouraging collaborations </a:t>
          </a:r>
        </a:p>
      </dgm:t>
    </dgm:pt>
    <dgm:pt modelId="{305DDB44-0CEC-4E47-AD3C-EF1EA949A183}" type="parTrans" cxnId="{B97792DC-C19C-4748-BAF8-9402FD5B7620}">
      <dgm:prSet/>
      <dgm:spPr/>
      <dgm:t>
        <a:bodyPr/>
        <a:lstStyle/>
        <a:p>
          <a:endParaRPr lang="en-US"/>
        </a:p>
      </dgm:t>
    </dgm:pt>
    <dgm:pt modelId="{4F7DAC5E-B1CA-4896-BEB8-06DD71802D10}" type="sibTrans" cxnId="{B97792DC-C19C-4748-BAF8-9402FD5B7620}">
      <dgm:prSet/>
      <dgm:spPr/>
      <dgm:t>
        <a:bodyPr/>
        <a:lstStyle/>
        <a:p>
          <a:endParaRPr lang="en-US"/>
        </a:p>
      </dgm:t>
    </dgm:pt>
    <dgm:pt modelId="{A090E0C1-AD55-4321-BD08-109D33F78D2C}">
      <dgm:prSet custT="1"/>
      <dgm:spPr/>
      <dgm:t>
        <a:bodyPr/>
        <a:lstStyle/>
        <a:p>
          <a:r>
            <a:rPr lang="en-US" sz="1600" dirty="0"/>
            <a:t>Bi-directional information sharing and education </a:t>
          </a:r>
        </a:p>
      </dgm:t>
    </dgm:pt>
    <dgm:pt modelId="{7AFAA67F-0D25-484F-9C7B-FE3A7A88AA7F}" type="parTrans" cxnId="{691F16D8-0E2D-4160-90A1-D5B0170CA21F}">
      <dgm:prSet/>
      <dgm:spPr/>
      <dgm:t>
        <a:bodyPr/>
        <a:lstStyle/>
        <a:p>
          <a:endParaRPr lang="en-US"/>
        </a:p>
      </dgm:t>
    </dgm:pt>
    <dgm:pt modelId="{A4C0F5FB-E1D6-4D2A-844B-E0709AF81598}" type="sibTrans" cxnId="{691F16D8-0E2D-4160-90A1-D5B0170CA21F}">
      <dgm:prSet/>
      <dgm:spPr/>
      <dgm:t>
        <a:bodyPr/>
        <a:lstStyle/>
        <a:p>
          <a:endParaRPr lang="en-US"/>
        </a:p>
      </dgm:t>
    </dgm:pt>
    <dgm:pt modelId="{543D8167-41FE-4ACB-9C55-F04764978B11}">
      <dgm:prSet custT="1"/>
      <dgm:spPr/>
      <dgm:t>
        <a:bodyPr/>
        <a:lstStyle/>
        <a:p>
          <a:r>
            <a:rPr lang="en-US" sz="1600" dirty="0"/>
            <a:t>Participatory platform design </a:t>
          </a:r>
        </a:p>
      </dgm:t>
    </dgm:pt>
    <dgm:pt modelId="{5C647486-21D8-4E77-A467-47F6CA2C450E}" type="parTrans" cxnId="{695D61FC-F48C-4C58-BDB6-C0D2D6A4CC04}">
      <dgm:prSet/>
      <dgm:spPr/>
      <dgm:t>
        <a:bodyPr/>
        <a:lstStyle/>
        <a:p>
          <a:endParaRPr lang="en-US"/>
        </a:p>
      </dgm:t>
    </dgm:pt>
    <dgm:pt modelId="{C498050C-94CC-4DEB-99B8-EAC95A449EE1}" type="sibTrans" cxnId="{695D61FC-F48C-4C58-BDB6-C0D2D6A4CC04}">
      <dgm:prSet/>
      <dgm:spPr/>
      <dgm:t>
        <a:bodyPr/>
        <a:lstStyle/>
        <a:p>
          <a:endParaRPr lang="en-US"/>
        </a:p>
      </dgm:t>
    </dgm:pt>
    <dgm:pt modelId="{8DBC2F7F-8283-490B-B31C-B4C4FDBBE11D}" type="pres">
      <dgm:prSet presAssocID="{80A3AE08-4CFC-4499-AED1-7E359F2E03B7}" presName="Name0" presStyleCnt="0">
        <dgm:presLayoutVars>
          <dgm:resizeHandles/>
        </dgm:presLayoutVars>
      </dgm:prSet>
      <dgm:spPr/>
    </dgm:pt>
    <dgm:pt modelId="{D695C0C8-8BBE-4402-A919-4F4E6C625306}" type="pres">
      <dgm:prSet presAssocID="{543D8167-41FE-4ACB-9C55-F04764978B11}" presName="text" presStyleLbl="node1" presStyleIdx="0" presStyleCnt="4" custScaleX="114837" custScaleY="92218">
        <dgm:presLayoutVars>
          <dgm:bulletEnabled val="1"/>
        </dgm:presLayoutVars>
      </dgm:prSet>
      <dgm:spPr/>
    </dgm:pt>
    <dgm:pt modelId="{1581BBB5-E978-4EE6-9B31-A0CB8989FE2F}" type="pres">
      <dgm:prSet presAssocID="{C498050C-94CC-4DEB-99B8-EAC95A449EE1}" presName="space" presStyleCnt="0"/>
      <dgm:spPr/>
    </dgm:pt>
    <dgm:pt modelId="{7A98F225-C43C-416B-86DC-F795D4ABDD19}" type="pres">
      <dgm:prSet presAssocID="{A090E0C1-AD55-4321-BD08-109D33F78D2C}" presName="text" presStyleLbl="node1" presStyleIdx="1" presStyleCnt="4" custScaleX="113791" custScaleY="112782">
        <dgm:presLayoutVars>
          <dgm:bulletEnabled val="1"/>
        </dgm:presLayoutVars>
      </dgm:prSet>
      <dgm:spPr/>
    </dgm:pt>
    <dgm:pt modelId="{18ABEA4D-D5CB-4565-90DA-51E218D1DD5A}" type="pres">
      <dgm:prSet presAssocID="{A4C0F5FB-E1D6-4D2A-844B-E0709AF81598}" presName="space" presStyleCnt="0"/>
      <dgm:spPr/>
    </dgm:pt>
    <dgm:pt modelId="{94FCADBD-8841-4B7A-96B9-EE1202CC945C}" type="pres">
      <dgm:prSet presAssocID="{393FEB57-9A85-46E1-9852-32680C6A76AB}" presName="text" presStyleLbl="node1" presStyleIdx="2" presStyleCnt="4" custScaleX="106263">
        <dgm:presLayoutVars>
          <dgm:bulletEnabled val="1"/>
        </dgm:presLayoutVars>
      </dgm:prSet>
      <dgm:spPr/>
    </dgm:pt>
    <dgm:pt modelId="{CA5C9E74-3676-4665-BBB2-78292E7F048C}" type="pres">
      <dgm:prSet presAssocID="{4F7DAC5E-B1CA-4896-BEB8-06DD71802D10}" presName="space" presStyleCnt="0"/>
      <dgm:spPr/>
    </dgm:pt>
    <dgm:pt modelId="{889A1C81-5912-459B-8310-2F1C79787005}" type="pres">
      <dgm:prSet presAssocID="{7BD11616-FC13-4D96-9D3B-11AE423CB34F}" presName="text" presStyleLbl="node1" presStyleIdx="3" presStyleCnt="4" custScaleX="138604" custScaleY="100103">
        <dgm:presLayoutVars>
          <dgm:bulletEnabled val="1"/>
        </dgm:presLayoutVars>
      </dgm:prSet>
      <dgm:spPr/>
    </dgm:pt>
  </dgm:ptLst>
  <dgm:cxnLst>
    <dgm:cxn modelId="{D2D65A32-0142-4D55-A60F-34578A081D56}" type="presOf" srcId="{393FEB57-9A85-46E1-9852-32680C6A76AB}" destId="{94FCADBD-8841-4B7A-96B9-EE1202CC945C}" srcOrd="0" destOrd="0" presId="urn:diagrams.loki3.com/VaryingWidthList"/>
    <dgm:cxn modelId="{790D2574-3DF1-4F3C-A045-6434C1E09486}" type="presOf" srcId="{7BD11616-FC13-4D96-9D3B-11AE423CB34F}" destId="{889A1C81-5912-459B-8310-2F1C79787005}" srcOrd="0" destOrd="0" presId="urn:diagrams.loki3.com/VaryingWidthList"/>
    <dgm:cxn modelId="{DD8C75AA-B37B-44FC-B7BF-298491BB4A30}" type="presOf" srcId="{A090E0C1-AD55-4321-BD08-109D33F78D2C}" destId="{7A98F225-C43C-416B-86DC-F795D4ABDD19}" srcOrd="0" destOrd="0" presId="urn:diagrams.loki3.com/VaryingWidthList"/>
    <dgm:cxn modelId="{E9AE1ED2-6BC2-437C-A44D-888CEB280557}" type="presOf" srcId="{80A3AE08-4CFC-4499-AED1-7E359F2E03B7}" destId="{8DBC2F7F-8283-490B-B31C-B4C4FDBBE11D}" srcOrd="0" destOrd="0" presId="urn:diagrams.loki3.com/VaryingWidthList"/>
    <dgm:cxn modelId="{691F16D8-0E2D-4160-90A1-D5B0170CA21F}" srcId="{80A3AE08-4CFC-4499-AED1-7E359F2E03B7}" destId="{A090E0C1-AD55-4321-BD08-109D33F78D2C}" srcOrd="1" destOrd="0" parTransId="{7AFAA67F-0D25-484F-9C7B-FE3A7A88AA7F}" sibTransId="{A4C0F5FB-E1D6-4D2A-844B-E0709AF81598}"/>
    <dgm:cxn modelId="{B97792DC-C19C-4748-BAF8-9402FD5B7620}" srcId="{80A3AE08-4CFC-4499-AED1-7E359F2E03B7}" destId="{393FEB57-9A85-46E1-9852-32680C6A76AB}" srcOrd="2" destOrd="0" parTransId="{305DDB44-0CEC-4E47-AD3C-EF1EA949A183}" sibTransId="{4F7DAC5E-B1CA-4896-BEB8-06DD71802D10}"/>
    <dgm:cxn modelId="{EA9047EC-C1FA-4A91-87E0-4B91F2B257E9}" type="presOf" srcId="{543D8167-41FE-4ACB-9C55-F04764978B11}" destId="{D695C0C8-8BBE-4402-A919-4F4E6C625306}" srcOrd="0" destOrd="0" presId="urn:diagrams.loki3.com/VaryingWidthList"/>
    <dgm:cxn modelId="{695D61FC-F48C-4C58-BDB6-C0D2D6A4CC04}" srcId="{80A3AE08-4CFC-4499-AED1-7E359F2E03B7}" destId="{543D8167-41FE-4ACB-9C55-F04764978B11}" srcOrd="0" destOrd="0" parTransId="{5C647486-21D8-4E77-A467-47F6CA2C450E}" sibTransId="{C498050C-94CC-4DEB-99B8-EAC95A449EE1}"/>
    <dgm:cxn modelId="{34C051FE-DE28-462D-8DDF-009CDF8A7B8C}" srcId="{80A3AE08-4CFC-4499-AED1-7E359F2E03B7}" destId="{7BD11616-FC13-4D96-9D3B-11AE423CB34F}" srcOrd="3" destOrd="0" parTransId="{DDB3DE06-D3D8-44C6-BAA0-805BCB7E6582}" sibTransId="{65C4274D-C7D9-467D-BE27-460E3FDCB8B2}"/>
    <dgm:cxn modelId="{EB30B5D6-C121-49E6-9F52-787F01A92964}" type="presParOf" srcId="{8DBC2F7F-8283-490B-B31C-B4C4FDBBE11D}" destId="{D695C0C8-8BBE-4402-A919-4F4E6C625306}" srcOrd="0" destOrd="0" presId="urn:diagrams.loki3.com/VaryingWidthList"/>
    <dgm:cxn modelId="{16727351-8D04-4664-951D-BFE13D454595}" type="presParOf" srcId="{8DBC2F7F-8283-490B-B31C-B4C4FDBBE11D}" destId="{1581BBB5-E978-4EE6-9B31-A0CB8989FE2F}" srcOrd="1" destOrd="0" presId="urn:diagrams.loki3.com/VaryingWidthList"/>
    <dgm:cxn modelId="{EBD08813-D2CD-44A8-A2B8-0D8BBCC56B58}" type="presParOf" srcId="{8DBC2F7F-8283-490B-B31C-B4C4FDBBE11D}" destId="{7A98F225-C43C-416B-86DC-F795D4ABDD19}" srcOrd="2" destOrd="0" presId="urn:diagrams.loki3.com/VaryingWidthList"/>
    <dgm:cxn modelId="{E5A41909-E4FF-4C3E-8F3C-8C2330DC79C6}" type="presParOf" srcId="{8DBC2F7F-8283-490B-B31C-B4C4FDBBE11D}" destId="{18ABEA4D-D5CB-4565-90DA-51E218D1DD5A}" srcOrd="3" destOrd="0" presId="urn:diagrams.loki3.com/VaryingWidthList"/>
    <dgm:cxn modelId="{DD30DDB7-6B18-4ABB-9391-576F8259DBE9}" type="presParOf" srcId="{8DBC2F7F-8283-490B-B31C-B4C4FDBBE11D}" destId="{94FCADBD-8841-4B7A-96B9-EE1202CC945C}" srcOrd="4" destOrd="0" presId="urn:diagrams.loki3.com/VaryingWidthList"/>
    <dgm:cxn modelId="{F62B2317-2538-44D2-BF80-FBA8E3AAB74A}" type="presParOf" srcId="{8DBC2F7F-8283-490B-B31C-B4C4FDBBE11D}" destId="{CA5C9E74-3676-4665-BBB2-78292E7F048C}" srcOrd="5" destOrd="0" presId="urn:diagrams.loki3.com/VaryingWidthList"/>
    <dgm:cxn modelId="{D10B387B-29B4-4FC7-9B19-E0063288F867}" type="presParOf" srcId="{8DBC2F7F-8283-490B-B31C-B4C4FDBBE11D}" destId="{889A1C81-5912-459B-8310-2F1C79787005}" srcOrd="6"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A3AE08-4CFC-4499-AED1-7E359F2E03B7}" type="doc">
      <dgm:prSet loTypeId="urn:diagrams.loki3.com/VaryingWidthList" loCatId="list" qsTypeId="urn:microsoft.com/office/officeart/2005/8/quickstyle/simple1" qsCatId="simple" csTypeId="urn:microsoft.com/office/officeart/2005/8/colors/accent1_2" csCatId="accent1" phldr="1"/>
      <dgm:spPr/>
    </dgm:pt>
    <dgm:pt modelId="{393FEB57-9A85-46E1-9852-32680C6A76AB}">
      <dgm:prSet custT="1"/>
      <dgm:spPr/>
      <dgm:t>
        <a:bodyPr/>
        <a:lstStyle/>
        <a:p>
          <a:r>
            <a:rPr lang="en-US" sz="1600" dirty="0"/>
            <a:t>Reducing HIV stigma in faith communities </a:t>
          </a:r>
          <a:r>
            <a:rPr lang="en-US" sz="2000" dirty="0"/>
            <a:t>  </a:t>
          </a:r>
        </a:p>
      </dgm:t>
    </dgm:pt>
    <dgm:pt modelId="{305DDB44-0CEC-4E47-AD3C-EF1EA949A183}" type="parTrans" cxnId="{B97792DC-C19C-4748-BAF8-9402FD5B7620}">
      <dgm:prSet/>
      <dgm:spPr/>
      <dgm:t>
        <a:bodyPr/>
        <a:lstStyle/>
        <a:p>
          <a:endParaRPr lang="en-US"/>
        </a:p>
      </dgm:t>
    </dgm:pt>
    <dgm:pt modelId="{4F7DAC5E-B1CA-4896-BEB8-06DD71802D10}" type="sibTrans" cxnId="{B97792DC-C19C-4748-BAF8-9402FD5B7620}">
      <dgm:prSet/>
      <dgm:spPr/>
      <dgm:t>
        <a:bodyPr/>
        <a:lstStyle/>
        <a:p>
          <a:endParaRPr lang="en-US"/>
        </a:p>
      </dgm:t>
    </dgm:pt>
    <dgm:pt modelId="{A090E0C1-AD55-4321-BD08-109D33F78D2C}">
      <dgm:prSet custT="1"/>
      <dgm:spPr/>
      <dgm:t>
        <a:bodyPr/>
        <a:lstStyle/>
        <a:p>
          <a:r>
            <a:rPr lang="en-US" sz="1600" dirty="0"/>
            <a:t>Sharing evidence-based COVID-19 information in real time </a:t>
          </a:r>
          <a:r>
            <a:rPr lang="en-US" sz="1700" dirty="0"/>
            <a:t>  </a:t>
          </a:r>
        </a:p>
      </dgm:t>
    </dgm:pt>
    <dgm:pt modelId="{7AFAA67F-0D25-484F-9C7B-FE3A7A88AA7F}" type="parTrans" cxnId="{691F16D8-0E2D-4160-90A1-D5B0170CA21F}">
      <dgm:prSet/>
      <dgm:spPr/>
      <dgm:t>
        <a:bodyPr/>
        <a:lstStyle/>
        <a:p>
          <a:endParaRPr lang="en-US"/>
        </a:p>
      </dgm:t>
    </dgm:pt>
    <dgm:pt modelId="{A4C0F5FB-E1D6-4D2A-844B-E0709AF81598}" type="sibTrans" cxnId="{691F16D8-0E2D-4160-90A1-D5B0170CA21F}">
      <dgm:prSet/>
      <dgm:spPr/>
      <dgm:t>
        <a:bodyPr/>
        <a:lstStyle/>
        <a:p>
          <a:endParaRPr lang="en-US"/>
        </a:p>
      </dgm:t>
    </dgm:pt>
    <dgm:pt modelId="{543D8167-41FE-4ACB-9C55-F04764978B11}">
      <dgm:prSet custT="1"/>
      <dgm:spPr/>
      <dgm:t>
        <a:bodyPr/>
        <a:lstStyle/>
        <a:p>
          <a:r>
            <a:rPr lang="en-US" sz="1600" dirty="0"/>
            <a:t>Increasing access and HIV services to children and men </a:t>
          </a:r>
        </a:p>
      </dgm:t>
    </dgm:pt>
    <dgm:pt modelId="{5C647486-21D8-4E77-A467-47F6CA2C450E}" type="parTrans" cxnId="{695D61FC-F48C-4C58-BDB6-C0D2D6A4CC04}">
      <dgm:prSet/>
      <dgm:spPr/>
      <dgm:t>
        <a:bodyPr/>
        <a:lstStyle/>
        <a:p>
          <a:endParaRPr lang="en-US"/>
        </a:p>
      </dgm:t>
    </dgm:pt>
    <dgm:pt modelId="{C498050C-94CC-4DEB-99B8-EAC95A449EE1}" type="sibTrans" cxnId="{695D61FC-F48C-4C58-BDB6-C0D2D6A4CC04}">
      <dgm:prSet/>
      <dgm:spPr/>
      <dgm:t>
        <a:bodyPr/>
        <a:lstStyle/>
        <a:p>
          <a:endParaRPr lang="en-US"/>
        </a:p>
      </dgm:t>
    </dgm:pt>
    <dgm:pt modelId="{8DBC2F7F-8283-490B-B31C-B4C4FDBBE11D}" type="pres">
      <dgm:prSet presAssocID="{80A3AE08-4CFC-4499-AED1-7E359F2E03B7}" presName="Name0" presStyleCnt="0">
        <dgm:presLayoutVars>
          <dgm:resizeHandles/>
        </dgm:presLayoutVars>
      </dgm:prSet>
      <dgm:spPr/>
    </dgm:pt>
    <dgm:pt modelId="{D695C0C8-8BBE-4402-A919-4F4E6C625306}" type="pres">
      <dgm:prSet presAssocID="{543D8167-41FE-4ACB-9C55-F04764978B11}" presName="text" presStyleLbl="node1" presStyleIdx="0" presStyleCnt="3" custScaleX="132762">
        <dgm:presLayoutVars>
          <dgm:bulletEnabled val="1"/>
        </dgm:presLayoutVars>
      </dgm:prSet>
      <dgm:spPr/>
    </dgm:pt>
    <dgm:pt modelId="{1581BBB5-E978-4EE6-9B31-A0CB8989FE2F}" type="pres">
      <dgm:prSet presAssocID="{C498050C-94CC-4DEB-99B8-EAC95A449EE1}" presName="space" presStyleCnt="0"/>
      <dgm:spPr/>
    </dgm:pt>
    <dgm:pt modelId="{7A98F225-C43C-416B-86DC-F795D4ABDD19}" type="pres">
      <dgm:prSet presAssocID="{A090E0C1-AD55-4321-BD08-109D33F78D2C}" presName="text" presStyleLbl="node1" presStyleIdx="1" presStyleCnt="3" custScaleX="113238">
        <dgm:presLayoutVars>
          <dgm:bulletEnabled val="1"/>
        </dgm:presLayoutVars>
      </dgm:prSet>
      <dgm:spPr/>
    </dgm:pt>
    <dgm:pt modelId="{18ABEA4D-D5CB-4565-90DA-51E218D1DD5A}" type="pres">
      <dgm:prSet presAssocID="{A4C0F5FB-E1D6-4D2A-844B-E0709AF81598}" presName="space" presStyleCnt="0"/>
      <dgm:spPr/>
    </dgm:pt>
    <dgm:pt modelId="{94FCADBD-8841-4B7A-96B9-EE1202CC945C}" type="pres">
      <dgm:prSet presAssocID="{393FEB57-9A85-46E1-9852-32680C6A76AB}" presName="text" presStyleLbl="node1" presStyleIdx="2" presStyleCnt="3" custScaleX="128337" custScaleY="104615">
        <dgm:presLayoutVars>
          <dgm:bulletEnabled val="1"/>
        </dgm:presLayoutVars>
      </dgm:prSet>
      <dgm:spPr/>
    </dgm:pt>
  </dgm:ptLst>
  <dgm:cxnLst>
    <dgm:cxn modelId="{D2D65A32-0142-4D55-A60F-34578A081D56}" type="presOf" srcId="{393FEB57-9A85-46E1-9852-32680C6A76AB}" destId="{94FCADBD-8841-4B7A-96B9-EE1202CC945C}" srcOrd="0" destOrd="0" presId="urn:diagrams.loki3.com/VaryingWidthList"/>
    <dgm:cxn modelId="{DD8C75AA-B37B-44FC-B7BF-298491BB4A30}" type="presOf" srcId="{A090E0C1-AD55-4321-BD08-109D33F78D2C}" destId="{7A98F225-C43C-416B-86DC-F795D4ABDD19}" srcOrd="0" destOrd="0" presId="urn:diagrams.loki3.com/VaryingWidthList"/>
    <dgm:cxn modelId="{E9AE1ED2-6BC2-437C-A44D-888CEB280557}" type="presOf" srcId="{80A3AE08-4CFC-4499-AED1-7E359F2E03B7}" destId="{8DBC2F7F-8283-490B-B31C-B4C4FDBBE11D}" srcOrd="0" destOrd="0" presId="urn:diagrams.loki3.com/VaryingWidthList"/>
    <dgm:cxn modelId="{691F16D8-0E2D-4160-90A1-D5B0170CA21F}" srcId="{80A3AE08-4CFC-4499-AED1-7E359F2E03B7}" destId="{A090E0C1-AD55-4321-BD08-109D33F78D2C}" srcOrd="1" destOrd="0" parTransId="{7AFAA67F-0D25-484F-9C7B-FE3A7A88AA7F}" sibTransId="{A4C0F5FB-E1D6-4D2A-844B-E0709AF81598}"/>
    <dgm:cxn modelId="{B97792DC-C19C-4748-BAF8-9402FD5B7620}" srcId="{80A3AE08-4CFC-4499-AED1-7E359F2E03B7}" destId="{393FEB57-9A85-46E1-9852-32680C6A76AB}" srcOrd="2" destOrd="0" parTransId="{305DDB44-0CEC-4E47-AD3C-EF1EA949A183}" sibTransId="{4F7DAC5E-B1CA-4896-BEB8-06DD71802D10}"/>
    <dgm:cxn modelId="{EA9047EC-C1FA-4A91-87E0-4B91F2B257E9}" type="presOf" srcId="{543D8167-41FE-4ACB-9C55-F04764978B11}" destId="{D695C0C8-8BBE-4402-A919-4F4E6C625306}" srcOrd="0" destOrd="0" presId="urn:diagrams.loki3.com/VaryingWidthList"/>
    <dgm:cxn modelId="{695D61FC-F48C-4C58-BDB6-C0D2D6A4CC04}" srcId="{80A3AE08-4CFC-4499-AED1-7E359F2E03B7}" destId="{543D8167-41FE-4ACB-9C55-F04764978B11}" srcOrd="0" destOrd="0" parTransId="{5C647486-21D8-4E77-A467-47F6CA2C450E}" sibTransId="{C498050C-94CC-4DEB-99B8-EAC95A449EE1}"/>
    <dgm:cxn modelId="{EB30B5D6-C121-49E6-9F52-787F01A92964}" type="presParOf" srcId="{8DBC2F7F-8283-490B-B31C-B4C4FDBBE11D}" destId="{D695C0C8-8BBE-4402-A919-4F4E6C625306}" srcOrd="0" destOrd="0" presId="urn:diagrams.loki3.com/VaryingWidthList"/>
    <dgm:cxn modelId="{16727351-8D04-4664-951D-BFE13D454595}" type="presParOf" srcId="{8DBC2F7F-8283-490B-B31C-B4C4FDBBE11D}" destId="{1581BBB5-E978-4EE6-9B31-A0CB8989FE2F}" srcOrd="1" destOrd="0" presId="urn:diagrams.loki3.com/VaryingWidthList"/>
    <dgm:cxn modelId="{EBD08813-D2CD-44A8-A2B8-0D8BBCC56B58}" type="presParOf" srcId="{8DBC2F7F-8283-490B-B31C-B4C4FDBBE11D}" destId="{7A98F225-C43C-416B-86DC-F795D4ABDD19}" srcOrd="2" destOrd="0" presId="urn:diagrams.loki3.com/VaryingWidthList"/>
    <dgm:cxn modelId="{E5A41909-E4FF-4C3E-8F3C-8C2330DC79C6}" type="presParOf" srcId="{8DBC2F7F-8283-490B-B31C-B4C4FDBBE11D}" destId="{18ABEA4D-D5CB-4565-90DA-51E218D1DD5A}" srcOrd="3" destOrd="0" presId="urn:diagrams.loki3.com/VaryingWidthList"/>
    <dgm:cxn modelId="{DD30DDB7-6B18-4ABB-9391-576F8259DBE9}" type="presParOf" srcId="{8DBC2F7F-8283-490B-B31C-B4C4FDBBE11D}" destId="{94FCADBD-8841-4B7A-96B9-EE1202CC945C}"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6EB4AB-EBB4-485F-B290-25CE085F043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6C48D27-9D2D-43A3-8356-02007CE7B2E2}">
      <dgm:prSet phldrT="[Text]"/>
      <dgm:spPr/>
      <dgm:t>
        <a:bodyPr/>
        <a:lstStyle/>
        <a:p>
          <a:r>
            <a:rPr lang="en-US" dirty="0"/>
            <a:t>SVAC &amp; GBV</a:t>
          </a:r>
        </a:p>
      </dgm:t>
    </dgm:pt>
    <dgm:pt modelId="{5C5D5A03-7022-4D28-8549-E92F033F90EE}" type="parTrans" cxnId="{4A87A853-AE60-4579-B732-95D32A977FB3}">
      <dgm:prSet/>
      <dgm:spPr/>
      <dgm:t>
        <a:bodyPr/>
        <a:lstStyle/>
        <a:p>
          <a:endParaRPr lang="en-US"/>
        </a:p>
      </dgm:t>
    </dgm:pt>
    <dgm:pt modelId="{240E0583-310F-4D5E-9739-07CD4E53C22E}" type="sibTrans" cxnId="{4A87A853-AE60-4579-B732-95D32A977FB3}">
      <dgm:prSet/>
      <dgm:spPr/>
      <dgm:t>
        <a:bodyPr/>
        <a:lstStyle/>
        <a:p>
          <a:r>
            <a:rPr lang="en-US" dirty="0"/>
            <a:t>HIV Stigma 	</a:t>
          </a:r>
        </a:p>
      </dgm:t>
    </dgm:pt>
    <dgm:pt modelId="{CFEF50FD-3709-483D-A8AE-08A9EB82D254}">
      <dgm:prSet phldrT="[Text]"/>
      <dgm:spPr/>
      <dgm:t>
        <a:bodyPr/>
        <a:lstStyle/>
        <a:p>
          <a:r>
            <a:rPr lang="en-US" dirty="0"/>
            <a:t>OVC</a:t>
          </a:r>
        </a:p>
      </dgm:t>
    </dgm:pt>
    <dgm:pt modelId="{26E6BD67-D4EB-4E8E-BD6D-3792687577DF}" type="parTrans" cxnId="{14DECED6-33E9-4B91-9DE2-374A89D212D3}">
      <dgm:prSet/>
      <dgm:spPr/>
      <dgm:t>
        <a:bodyPr/>
        <a:lstStyle/>
        <a:p>
          <a:endParaRPr lang="en-US"/>
        </a:p>
      </dgm:t>
    </dgm:pt>
    <dgm:pt modelId="{699ACFB6-7ABB-44CA-92DA-3541FC4278BC}" type="sibTrans" cxnId="{14DECED6-33E9-4B91-9DE2-374A89D212D3}">
      <dgm:prSet/>
      <dgm:spPr/>
      <dgm:t>
        <a:bodyPr/>
        <a:lstStyle/>
        <a:p>
          <a:r>
            <a:rPr lang="en-US" dirty="0"/>
            <a:t>Case finding &amp; retention for adolescents</a:t>
          </a:r>
        </a:p>
      </dgm:t>
    </dgm:pt>
    <dgm:pt modelId="{6AA6F393-F86A-469D-A800-CF31FE1E2AE3}">
      <dgm:prSet phldrT="[Text]"/>
      <dgm:spPr/>
      <dgm:t>
        <a:bodyPr/>
        <a:lstStyle/>
        <a:p>
          <a:r>
            <a:rPr lang="en-US" dirty="0"/>
            <a:t>COVID + HIV</a:t>
          </a:r>
        </a:p>
      </dgm:t>
    </dgm:pt>
    <dgm:pt modelId="{927C61F5-255A-4C6F-8EB6-6441D5E59ACD}" type="parTrans" cxnId="{429B693D-68CE-47E0-923B-0B20CC789646}">
      <dgm:prSet/>
      <dgm:spPr/>
      <dgm:t>
        <a:bodyPr/>
        <a:lstStyle/>
        <a:p>
          <a:endParaRPr lang="en-US"/>
        </a:p>
      </dgm:t>
    </dgm:pt>
    <dgm:pt modelId="{3E501398-F984-4242-84CF-61653E41904F}" type="sibTrans" cxnId="{429B693D-68CE-47E0-923B-0B20CC789646}">
      <dgm:prSet/>
      <dgm:spPr/>
      <dgm:t>
        <a:bodyPr/>
        <a:lstStyle/>
        <a:p>
          <a:r>
            <a:rPr lang="en-US" dirty="0"/>
            <a:t>Faith Matters!</a:t>
          </a:r>
        </a:p>
      </dgm:t>
    </dgm:pt>
    <dgm:pt modelId="{ABC4E075-EEDE-4D7B-A9A2-6D3862D71E25}">
      <dgm:prSet/>
      <dgm:spPr/>
      <dgm:t>
        <a:bodyPr/>
        <a:lstStyle/>
        <a:p>
          <a:r>
            <a:rPr lang="en-US" dirty="0"/>
            <a:t>HIV Model Programs </a:t>
          </a:r>
        </a:p>
      </dgm:t>
    </dgm:pt>
    <dgm:pt modelId="{A10A50EC-D26C-4019-BEDD-011BD8DD722B}" type="parTrans" cxnId="{71C8C174-9AB8-4F71-8183-FCD45C67F7CD}">
      <dgm:prSet/>
      <dgm:spPr/>
      <dgm:t>
        <a:bodyPr/>
        <a:lstStyle/>
        <a:p>
          <a:endParaRPr lang="en-US"/>
        </a:p>
      </dgm:t>
    </dgm:pt>
    <dgm:pt modelId="{A542E8D2-70E4-4440-A382-773C388020C0}" type="sibTrans" cxnId="{71C8C174-9AB8-4F71-8183-FCD45C67F7CD}">
      <dgm:prSet/>
      <dgm:spPr/>
      <dgm:t>
        <a:bodyPr/>
        <a:lstStyle/>
        <a:p>
          <a:r>
            <a:rPr lang="en-US" dirty="0"/>
            <a:t>Case-finding &amp; services for children</a:t>
          </a:r>
        </a:p>
      </dgm:t>
    </dgm:pt>
    <dgm:pt modelId="{E42BAD4E-78AC-4CD7-BFD7-9E944B7A3882}">
      <dgm:prSet/>
      <dgm:spPr/>
      <dgm:t>
        <a:bodyPr/>
        <a:lstStyle/>
        <a:p>
          <a:r>
            <a:rPr lang="en-US" dirty="0"/>
            <a:t>HIV Messages of Hope </a:t>
          </a:r>
        </a:p>
      </dgm:t>
    </dgm:pt>
    <dgm:pt modelId="{83B75CE0-2BB6-40AE-BB07-3FAD58128DA8}" type="parTrans" cxnId="{593B02E0-37C8-47B1-B0B8-680D0BF69FDE}">
      <dgm:prSet/>
      <dgm:spPr/>
      <dgm:t>
        <a:bodyPr/>
        <a:lstStyle/>
        <a:p>
          <a:endParaRPr lang="en-US"/>
        </a:p>
      </dgm:t>
    </dgm:pt>
    <dgm:pt modelId="{F31F4241-F988-489E-96D3-7D4CD3982EC2}" type="sibTrans" cxnId="{593B02E0-37C8-47B1-B0B8-680D0BF69FDE}">
      <dgm:prSet/>
      <dgm:spPr/>
      <dgm:t>
        <a:bodyPr/>
        <a:lstStyle/>
        <a:p>
          <a:r>
            <a:rPr lang="en-US" dirty="0"/>
            <a:t>Case-finding &amp; services for men</a:t>
          </a:r>
        </a:p>
      </dgm:t>
    </dgm:pt>
    <dgm:pt modelId="{52DAD2DB-FA01-409A-BBF4-352884CAD14B}">
      <dgm:prSet/>
      <dgm:spPr/>
      <dgm:t>
        <a:bodyPr/>
        <a:lstStyle/>
        <a:p>
          <a:r>
            <a:rPr lang="en-US" dirty="0"/>
            <a:t>COVID-19 Vaccines</a:t>
          </a:r>
        </a:p>
      </dgm:t>
    </dgm:pt>
    <dgm:pt modelId="{B583089A-1D66-4650-BEFF-01B9D1031728}" type="parTrans" cxnId="{C37A9614-663B-4392-9607-818C126145A2}">
      <dgm:prSet/>
      <dgm:spPr/>
      <dgm:t>
        <a:bodyPr/>
        <a:lstStyle/>
        <a:p>
          <a:endParaRPr lang="en-US"/>
        </a:p>
      </dgm:t>
    </dgm:pt>
    <dgm:pt modelId="{27531939-3E39-417E-B8A5-1F2F1E29AC7E}" type="sibTrans" cxnId="{C37A9614-663B-4392-9607-818C126145A2}">
      <dgm:prSet/>
      <dgm:spPr/>
      <dgm:t>
        <a:bodyPr/>
        <a:lstStyle/>
        <a:p>
          <a:r>
            <a:rPr lang="en-US" dirty="0"/>
            <a:t>M&amp;E for FBOs</a:t>
          </a:r>
        </a:p>
      </dgm:t>
    </dgm:pt>
    <dgm:pt modelId="{C7B91372-CB85-4677-9267-73AD9DDA36E9}">
      <dgm:prSet/>
      <dgm:spPr/>
      <dgm:t>
        <a:bodyPr/>
        <a:lstStyle/>
        <a:p>
          <a:r>
            <a:rPr lang="en-US" dirty="0" err="1"/>
            <a:t>PreP</a:t>
          </a:r>
          <a:endParaRPr lang="en-US" dirty="0"/>
        </a:p>
      </dgm:t>
    </dgm:pt>
    <dgm:pt modelId="{F85012B0-090A-439C-806D-8C6277B60FF6}" type="parTrans" cxnId="{B5D75BE7-CD71-49F4-BB87-F0BDF02A2418}">
      <dgm:prSet/>
      <dgm:spPr/>
      <dgm:t>
        <a:bodyPr/>
        <a:lstStyle/>
        <a:p>
          <a:endParaRPr lang="en-US"/>
        </a:p>
      </dgm:t>
    </dgm:pt>
    <dgm:pt modelId="{5B9C4AA6-101C-4115-A2BA-19C1819243BB}" type="sibTrans" cxnId="{B5D75BE7-CD71-49F4-BB87-F0BDF02A2418}">
      <dgm:prSet/>
      <dgm:spPr/>
      <dgm:t>
        <a:bodyPr/>
        <a:lstStyle/>
        <a:p>
          <a:r>
            <a:rPr lang="en-US" dirty="0"/>
            <a:t>COVID-19 Messages of Hope </a:t>
          </a:r>
        </a:p>
      </dgm:t>
    </dgm:pt>
    <dgm:pt modelId="{1FEF00F7-828A-4BA1-91E7-15174E4E1558}">
      <dgm:prSet/>
      <dgm:spPr/>
      <dgm:t>
        <a:bodyPr/>
        <a:lstStyle/>
        <a:p>
          <a:r>
            <a:rPr lang="en-US" dirty="0"/>
            <a:t>Targeted HIV Testing for children </a:t>
          </a:r>
        </a:p>
      </dgm:t>
    </dgm:pt>
    <dgm:pt modelId="{C9ABA3A1-6865-42C4-A3E1-0098A3DE4831}" type="parTrans" cxnId="{68219BC2-78BB-45BF-9293-1FDEC0EB5106}">
      <dgm:prSet/>
      <dgm:spPr/>
      <dgm:t>
        <a:bodyPr/>
        <a:lstStyle/>
        <a:p>
          <a:endParaRPr lang="en-US"/>
        </a:p>
      </dgm:t>
    </dgm:pt>
    <dgm:pt modelId="{AF61AE07-87C4-4E64-AD0A-0083221B1BEC}" type="sibTrans" cxnId="{68219BC2-78BB-45BF-9293-1FDEC0EB5106}">
      <dgm:prSet/>
      <dgm:spPr/>
      <dgm:t>
        <a:bodyPr/>
        <a:lstStyle/>
        <a:p>
          <a:r>
            <a:rPr lang="en-US" dirty="0"/>
            <a:t>Psychosocial care</a:t>
          </a:r>
        </a:p>
      </dgm:t>
    </dgm:pt>
    <dgm:pt modelId="{D462186C-C17C-488E-B818-00C33853E6EE}" type="pres">
      <dgm:prSet presAssocID="{646EB4AB-EBB4-485F-B290-25CE085F043A}" presName="Name0" presStyleCnt="0">
        <dgm:presLayoutVars>
          <dgm:chMax/>
          <dgm:chPref/>
          <dgm:dir/>
          <dgm:animLvl val="lvl"/>
        </dgm:presLayoutVars>
      </dgm:prSet>
      <dgm:spPr/>
    </dgm:pt>
    <dgm:pt modelId="{25992A81-011D-4E06-A6F2-CE71E6B8A1B0}" type="pres">
      <dgm:prSet presAssocID="{36C48D27-9D2D-43A3-8356-02007CE7B2E2}" presName="composite" presStyleCnt="0"/>
      <dgm:spPr/>
    </dgm:pt>
    <dgm:pt modelId="{FFF4034A-9513-45B6-B976-85FC1F76B662}" type="pres">
      <dgm:prSet presAssocID="{36C48D27-9D2D-43A3-8356-02007CE7B2E2}" presName="Parent1" presStyleLbl="node1" presStyleIdx="0" presStyleCnt="16">
        <dgm:presLayoutVars>
          <dgm:chMax val="1"/>
          <dgm:chPref val="1"/>
          <dgm:bulletEnabled val="1"/>
        </dgm:presLayoutVars>
      </dgm:prSet>
      <dgm:spPr/>
    </dgm:pt>
    <dgm:pt modelId="{0B0EA39D-9195-4616-A8BB-FE38B77B3B80}" type="pres">
      <dgm:prSet presAssocID="{36C48D27-9D2D-43A3-8356-02007CE7B2E2}" presName="Childtext1" presStyleLbl="revTx" presStyleIdx="0" presStyleCnt="8">
        <dgm:presLayoutVars>
          <dgm:chMax val="0"/>
          <dgm:chPref val="0"/>
          <dgm:bulletEnabled val="1"/>
        </dgm:presLayoutVars>
      </dgm:prSet>
      <dgm:spPr/>
    </dgm:pt>
    <dgm:pt modelId="{2A209F24-0305-4D4B-BD5E-C812EF26181C}" type="pres">
      <dgm:prSet presAssocID="{36C48D27-9D2D-43A3-8356-02007CE7B2E2}" presName="BalanceSpacing" presStyleCnt="0"/>
      <dgm:spPr/>
    </dgm:pt>
    <dgm:pt modelId="{FCF7B129-113E-4583-AE42-7AA360F7E724}" type="pres">
      <dgm:prSet presAssocID="{36C48D27-9D2D-43A3-8356-02007CE7B2E2}" presName="BalanceSpacing1" presStyleCnt="0"/>
      <dgm:spPr/>
    </dgm:pt>
    <dgm:pt modelId="{F43BD268-650A-439C-9C54-598B0DC17CD0}" type="pres">
      <dgm:prSet presAssocID="{240E0583-310F-4D5E-9739-07CD4E53C22E}" presName="Accent1Text" presStyleLbl="node1" presStyleIdx="1" presStyleCnt="16"/>
      <dgm:spPr/>
    </dgm:pt>
    <dgm:pt modelId="{FA628F02-0BDB-4227-A829-CB1032D4F28A}" type="pres">
      <dgm:prSet presAssocID="{240E0583-310F-4D5E-9739-07CD4E53C22E}" presName="spaceBetweenRectangles" presStyleCnt="0"/>
      <dgm:spPr/>
    </dgm:pt>
    <dgm:pt modelId="{CA7AB552-6E74-471D-B900-D37B09A82848}" type="pres">
      <dgm:prSet presAssocID="{CFEF50FD-3709-483D-A8AE-08A9EB82D254}" presName="composite" presStyleCnt="0"/>
      <dgm:spPr/>
    </dgm:pt>
    <dgm:pt modelId="{22EE91C3-5C7B-431C-8E93-5F298430E8D3}" type="pres">
      <dgm:prSet presAssocID="{CFEF50FD-3709-483D-A8AE-08A9EB82D254}" presName="Parent1" presStyleLbl="node1" presStyleIdx="2" presStyleCnt="16">
        <dgm:presLayoutVars>
          <dgm:chMax val="1"/>
          <dgm:chPref val="1"/>
          <dgm:bulletEnabled val="1"/>
        </dgm:presLayoutVars>
      </dgm:prSet>
      <dgm:spPr/>
    </dgm:pt>
    <dgm:pt modelId="{233E1AD7-A087-4A30-A51F-606848D00095}" type="pres">
      <dgm:prSet presAssocID="{CFEF50FD-3709-483D-A8AE-08A9EB82D254}" presName="Childtext1" presStyleLbl="revTx" presStyleIdx="1" presStyleCnt="8">
        <dgm:presLayoutVars>
          <dgm:chMax val="0"/>
          <dgm:chPref val="0"/>
          <dgm:bulletEnabled val="1"/>
        </dgm:presLayoutVars>
      </dgm:prSet>
      <dgm:spPr/>
    </dgm:pt>
    <dgm:pt modelId="{C8CA9C61-B502-4F0B-B936-C9D6AB66A910}" type="pres">
      <dgm:prSet presAssocID="{CFEF50FD-3709-483D-A8AE-08A9EB82D254}" presName="BalanceSpacing" presStyleCnt="0"/>
      <dgm:spPr/>
    </dgm:pt>
    <dgm:pt modelId="{C467356C-66F4-49AF-83D9-F5737BFCA771}" type="pres">
      <dgm:prSet presAssocID="{CFEF50FD-3709-483D-A8AE-08A9EB82D254}" presName="BalanceSpacing1" presStyleCnt="0"/>
      <dgm:spPr/>
    </dgm:pt>
    <dgm:pt modelId="{733A0870-4FEA-4F3A-9DB0-FB5166606F51}" type="pres">
      <dgm:prSet presAssocID="{699ACFB6-7ABB-44CA-92DA-3541FC4278BC}" presName="Accent1Text" presStyleLbl="node1" presStyleIdx="3" presStyleCnt="16"/>
      <dgm:spPr/>
    </dgm:pt>
    <dgm:pt modelId="{BD090CF2-DF9A-4F40-BA2D-C910913D934E}" type="pres">
      <dgm:prSet presAssocID="{699ACFB6-7ABB-44CA-92DA-3541FC4278BC}" presName="spaceBetweenRectangles" presStyleCnt="0"/>
      <dgm:spPr/>
    </dgm:pt>
    <dgm:pt modelId="{0F245C94-BF2C-42A3-BAC6-2B45BDC45B5D}" type="pres">
      <dgm:prSet presAssocID="{6AA6F393-F86A-469D-A800-CF31FE1E2AE3}" presName="composite" presStyleCnt="0"/>
      <dgm:spPr/>
    </dgm:pt>
    <dgm:pt modelId="{AF2F1CEC-3336-4DCC-B1C4-FBA65121F793}" type="pres">
      <dgm:prSet presAssocID="{6AA6F393-F86A-469D-A800-CF31FE1E2AE3}" presName="Parent1" presStyleLbl="node1" presStyleIdx="4" presStyleCnt="16">
        <dgm:presLayoutVars>
          <dgm:chMax val="1"/>
          <dgm:chPref val="1"/>
          <dgm:bulletEnabled val="1"/>
        </dgm:presLayoutVars>
      </dgm:prSet>
      <dgm:spPr/>
    </dgm:pt>
    <dgm:pt modelId="{7CC48F17-B0E5-4F69-922D-198C432676B4}" type="pres">
      <dgm:prSet presAssocID="{6AA6F393-F86A-469D-A800-CF31FE1E2AE3}" presName="Childtext1" presStyleLbl="revTx" presStyleIdx="2" presStyleCnt="8">
        <dgm:presLayoutVars>
          <dgm:chMax val="0"/>
          <dgm:chPref val="0"/>
          <dgm:bulletEnabled val="1"/>
        </dgm:presLayoutVars>
      </dgm:prSet>
      <dgm:spPr/>
    </dgm:pt>
    <dgm:pt modelId="{0AB2F21F-3166-415D-B91A-CF50AA4D920E}" type="pres">
      <dgm:prSet presAssocID="{6AA6F393-F86A-469D-A800-CF31FE1E2AE3}" presName="BalanceSpacing" presStyleCnt="0"/>
      <dgm:spPr/>
    </dgm:pt>
    <dgm:pt modelId="{629B6C22-15A9-44EE-83E3-9DC3C0DAACCA}" type="pres">
      <dgm:prSet presAssocID="{6AA6F393-F86A-469D-A800-CF31FE1E2AE3}" presName="BalanceSpacing1" presStyleCnt="0"/>
      <dgm:spPr/>
    </dgm:pt>
    <dgm:pt modelId="{2FD3FDF9-C17C-43DD-AD76-F8F4CB578B2C}" type="pres">
      <dgm:prSet presAssocID="{3E501398-F984-4242-84CF-61653E41904F}" presName="Accent1Text" presStyleLbl="node1" presStyleIdx="5" presStyleCnt="16"/>
      <dgm:spPr/>
    </dgm:pt>
    <dgm:pt modelId="{C73247C1-8234-446E-8703-4E1758D240A9}" type="pres">
      <dgm:prSet presAssocID="{3E501398-F984-4242-84CF-61653E41904F}" presName="spaceBetweenRectangles" presStyleCnt="0"/>
      <dgm:spPr/>
    </dgm:pt>
    <dgm:pt modelId="{260199E0-FB2E-4895-9CF5-50D53081FAB9}" type="pres">
      <dgm:prSet presAssocID="{ABC4E075-EEDE-4D7B-A9A2-6D3862D71E25}" presName="composite" presStyleCnt="0"/>
      <dgm:spPr/>
    </dgm:pt>
    <dgm:pt modelId="{5A3AD7D4-439A-4D4B-8824-5B7C52813E09}" type="pres">
      <dgm:prSet presAssocID="{ABC4E075-EEDE-4D7B-A9A2-6D3862D71E25}" presName="Parent1" presStyleLbl="node1" presStyleIdx="6" presStyleCnt="16">
        <dgm:presLayoutVars>
          <dgm:chMax val="1"/>
          <dgm:chPref val="1"/>
          <dgm:bulletEnabled val="1"/>
        </dgm:presLayoutVars>
      </dgm:prSet>
      <dgm:spPr/>
    </dgm:pt>
    <dgm:pt modelId="{00A8D40F-D0A4-4489-87D2-6FEC77A0DB55}" type="pres">
      <dgm:prSet presAssocID="{ABC4E075-EEDE-4D7B-A9A2-6D3862D71E25}" presName="Childtext1" presStyleLbl="revTx" presStyleIdx="3" presStyleCnt="8">
        <dgm:presLayoutVars>
          <dgm:chMax val="0"/>
          <dgm:chPref val="0"/>
          <dgm:bulletEnabled val="1"/>
        </dgm:presLayoutVars>
      </dgm:prSet>
      <dgm:spPr/>
    </dgm:pt>
    <dgm:pt modelId="{7A693CA9-76DF-439A-9ACA-6A9A8C7326C2}" type="pres">
      <dgm:prSet presAssocID="{ABC4E075-EEDE-4D7B-A9A2-6D3862D71E25}" presName="BalanceSpacing" presStyleCnt="0"/>
      <dgm:spPr/>
    </dgm:pt>
    <dgm:pt modelId="{27E5CA39-1949-4AF8-8ABA-7205F38E4ECE}" type="pres">
      <dgm:prSet presAssocID="{ABC4E075-EEDE-4D7B-A9A2-6D3862D71E25}" presName="BalanceSpacing1" presStyleCnt="0"/>
      <dgm:spPr/>
    </dgm:pt>
    <dgm:pt modelId="{C099A48A-FF50-4F2F-B298-B42903B26F7F}" type="pres">
      <dgm:prSet presAssocID="{A542E8D2-70E4-4440-A382-773C388020C0}" presName="Accent1Text" presStyleLbl="node1" presStyleIdx="7" presStyleCnt="16"/>
      <dgm:spPr/>
    </dgm:pt>
    <dgm:pt modelId="{17E47C6A-C49E-49C1-9E2A-9545245C0A24}" type="pres">
      <dgm:prSet presAssocID="{A542E8D2-70E4-4440-A382-773C388020C0}" presName="spaceBetweenRectangles" presStyleCnt="0"/>
      <dgm:spPr/>
    </dgm:pt>
    <dgm:pt modelId="{F41473DC-DFC1-491D-99AF-161FB583125F}" type="pres">
      <dgm:prSet presAssocID="{E42BAD4E-78AC-4CD7-BFD7-9E944B7A3882}" presName="composite" presStyleCnt="0"/>
      <dgm:spPr/>
    </dgm:pt>
    <dgm:pt modelId="{F8066511-54CF-4E98-B70A-D8898AF1E643}" type="pres">
      <dgm:prSet presAssocID="{E42BAD4E-78AC-4CD7-BFD7-9E944B7A3882}" presName="Parent1" presStyleLbl="node1" presStyleIdx="8" presStyleCnt="16">
        <dgm:presLayoutVars>
          <dgm:chMax val="1"/>
          <dgm:chPref val="1"/>
          <dgm:bulletEnabled val="1"/>
        </dgm:presLayoutVars>
      </dgm:prSet>
      <dgm:spPr/>
    </dgm:pt>
    <dgm:pt modelId="{4AE042CC-4BAF-4724-A2BE-9C7C599FCB4D}" type="pres">
      <dgm:prSet presAssocID="{E42BAD4E-78AC-4CD7-BFD7-9E944B7A3882}" presName="Childtext1" presStyleLbl="revTx" presStyleIdx="4" presStyleCnt="8">
        <dgm:presLayoutVars>
          <dgm:chMax val="0"/>
          <dgm:chPref val="0"/>
          <dgm:bulletEnabled val="1"/>
        </dgm:presLayoutVars>
      </dgm:prSet>
      <dgm:spPr/>
    </dgm:pt>
    <dgm:pt modelId="{2226591E-89CE-4EAD-AD84-60EFB9B349E2}" type="pres">
      <dgm:prSet presAssocID="{E42BAD4E-78AC-4CD7-BFD7-9E944B7A3882}" presName="BalanceSpacing" presStyleCnt="0"/>
      <dgm:spPr/>
    </dgm:pt>
    <dgm:pt modelId="{36BBA8AD-E432-416B-82C9-0DB0690964BA}" type="pres">
      <dgm:prSet presAssocID="{E42BAD4E-78AC-4CD7-BFD7-9E944B7A3882}" presName="BalanceSpacing1" presStyleCnt="0"/>
      <dgm:spPr/>
    </dgm:pt>
    <dgm:pt modelId="{377EBCEF-B352-40CA-883E-130AD5B477AD}" type="pres">
      <dgm:prSet presAssocID="{F31F4241-F988-489E-96D3-7D4CD3982EC2}" presName="Accent1Text" presStyleLbl="node1" presStyleIdx="9" presStyleCnt="16"/>
      <dgm:spPr/>
    </dgm:pt>
    <dgm:pt modelId="{54E8A9CC-10A8-4D66-A3F5-33FD457EA870}" type="pres">
      <dgm:prSet presAssocID="{F31F4241-F988-489E-96D3-7D4CD3982EC2}" presName="spaceBetweenRectangles" presStyleCnt="0"/>
      <dgm:spPr/>
    </dgm:pt>
    <dgm:pt modelId="{94B0F4DF-FF62-4A98-B286-D293A63D1757}" type="pres">
      <dgm:prSet presAssocID="{52DAD2DB-FA01-409A-BBF4-352884CAD14B}" presName="composite" presStyleCnt="0"/>
      <dgm:spPr/>
    </dgm:pt>
    <dgm:pt modelId="{088CE8DC-1140-4DF3-8C5E-EF6E6C9D9A4D}" type="pres">
      <dgm:prSet presAssocID="{52DAD2DB-FA01-409A-BBF4-352884CAD14B}" presName="Parent1" presStyleLbl="node1" presStyleIdx="10" presStyleCnt="16">
        <dgm:presLayoutVars>
          <dgm:chMax val="1"/>
          <dgm:chPref val="1"/>
          <dgm:bulletEnabled val="1"/>
        </dgm:presLayoutVars>
      </dgm:prSet>
      <dgm:spPr/>
    </dgm:pt>
    <dgm:pt modelId="{A328CDD7-5521-482E-9C6B-ABAF4B51628A}" type="pres">
      <dgm:prSet presAssocID="{52DAD2DB-FA01-409A-BBF4-352884CAD14B}" presName="Childtext1" presStyleLbl="revTx" presStyleIdx="5" presStyleCnt="8">
        <dgm:presLayoutVars>
          <dgm:chMax val="0"/>
          <dgm:chPref val="0"/>
          <dgm:bulletEnabled val="1"/>
        </dgm:presLayoutVars>
      </dgm:prSet>
      <dgm:spPr/>
    </dgm:pt>
    <dgm:pt modelId="{A7DF2FD7-4CF4-4F13-ADA4-14ACAF961B14}" type="pres">
      <dgm:prSet presAssocID="{52DAD2DB-FA01-409A-BBF4-352884CAD14B}" presName="BalanceSpacing" presStyleCnt="0"/>
      <dgm:spPr/>
    </dgm:pt>
    <dgm:pt modelId="{94C8962A-0E74-4A71-99B4-2053B8E90426}" type="pres">
      <dgm:prSet presAssocID="{52DAD2DB-FA01-409A-BBF4-352884CAD14B}" presName="BalanceSpacing1" presStyleCnt="0"/>
      <dgm:spPr/>
    </dgm:pt>
    <dgm:pt modelId="{EF2B1B90-EA66-4DD8-BB1F-FD4446636F69}" type="pres">
      <dgm:prSet presAssocID="{27531939-3E39-417E-B8A5-1F2F1E29AC7E}" presName="Accent1Text" presStyleLbl="node1" presStyleIdx="11" presStyleCnt="16"/>
      <dgm:spPr/>
    </dgm:pt>
    <dgm:pt modelId="{A57FC687-F4CF-411A-AD46-99FF9BD040D4}" type="pres">
      <dgm:prSet presAssocID="{27531939-3E39-417E-B8A5-1F2F1E29AC7E}" presName="spaceBetweenRectangles" presStyleCnt="0"/>
      <dgm:spPr/>
    </dgm:pt>
    <dgm:pt modelId="{4CCD70F6-419C-44FC-8EF6-DB9FED6BB807}" type="pres">
      <dgm:prSet presAssocID="{C7B91372-CB85-4677-9267-73AD9DDA36E9}" presName="composite" presStyleCnt="0"/>
      <dgm:spPr/>
    </dgm:pt>
    <dgm:pt modelId="{6F4FD458-7715-4B4C-B1BF-98F7032BC874}" type="pres">
      <dgm:prSet presAssocID="{C7B91372-CB85-4677-9267-73AD9DDA36E9}" presName="Parent1" presStyleLbl="node1" presStyleIdx="12" presStyleCnt="16">
        <dgm:presLayoutVars>
          <dgm:chMax val="1"/>
          <dgm:chPref val="1"/>
          <dgm:bulletEnabled val="1"/>
        </dgm:presLayoutVars>
      </dgm:prSet>
      <dgm:spPr/>
    </dgm:pt>
    <dgm:pt modelId="{1786ECB3-B986-44A4-9FD7-13D4E61C3C12}" type="pres">
      <dgm:prSet presAssocID="{C7B91372-CB85-4677-9267-73AD9DDA36E9}" presName="Childtext1" presStyleLbl="revTx" presStyleIdx="6" presStyleCnt="8">
        <dgm:presLayoutVars>
          <dgm:chMax val="0"/>
          <dgm:chPref val="0"/>
          <dgm:bulletEnabled val="1"/>
        </dgm:presLayoutVars>
      </dgm:prSet>
      <dgm:spPr/>
    </dgm:pt>
    <dgm:pt modelId="{5581E4C0-6670-4234-A707-D476E8A582F4}" type="pres">
      <dgm:prSet presAssocID="{C7B91372-CB85-4677-9267-73AD9DDA36E9}" presName="BalanceSpacing" presStyleCnt="0"/>
      <dgm:spPr/>
    </dgm:pt>
    <dgm:pt modelId="{72ABD773-8F77-42CE-9D6E-E3BBCD7FA7D5}" type="pres">
      <dgm:prSet presAssocID="{C7B91372-CB85-4677-9267-73AD9DDA36E9}" presName="BalanceSpacing1" presStyleCnt="0"/>
      <dgm:spPr/>
    </dgm:pt>
    <dgm:pt modelId="{AC2CB011-27D4-43D8-935B-23BB83D3CAF4}" type="pres">
      <dgm:prSet presAssocID="{5B9C4AA6-101C-4115-A2BA-19C1819243BB}" presName="Accent1Text" presStyleLbl="node1" presStyleIdx="13" presStyleCnt="16"/>
      <dgm:spPr/>
    </dgm:pt>
    <dgm:pt modelId="{54012C24-CFB5-497E-A87B-B8AC4C834BBA}" type="pres">
      <dgm:prSet presAssocID="{5B9C4AA6-101C-4115-A2BA-19C1819243BB}" presName="spaceBetweenRectangles" presStyleCnt="0"/>
      <dgm:spPr/>
    </dgm:pt>
    <dgm:pt modelId="{16F5048C-F102-4A26-81D5-E4B598A947E0}" type="pres">
      <dgm:prSet presAssocID="{1FEF00F7-828A-4BA1-91E7-15174E4E1558}" presName="composite" presStyleCnt="0"/>
      <dgm:spPr/>
    </dgm:pt>
    <dgm:pt modelId="{3EBF720A-2846-479D-BFA6-46E2F49D5E6B}" type="pres">
      <dgm:prSet presAssocID="{1FEF00F7-828A-4BA1-91E7-15174E4E1558}" presName="Parent1" presStyleLbl="node1" presStyleIdx="14" presStyleCnt="16">
        <dgm:presLayoutVars>
          <dgm:chMax val="1"/>
          <dgm:chPref val="1"/>
          <dgm:bulletEnabled val="1"/>
        </dgm:presLayoutVars>
      </dgm:prSet>
      <dgm:spPr/>
    </dgm:pt>
    <dgm:pt modelId="{EF1BB7C8-4988-4E67-8040-D1D2E512E25C}" type="pres">
      <dgm:prSet presAssocID="{1FEF00F7-828A-4BA1-91E7-15174E4E1558}" presName="Childtext1" presStyleLbl="revTx" presStyleIdx="7" presStyleCnt="8">
        <dgm:presLayoutVars>
          <dgm:chMax val="0"/>
          <dgm:chPref val="0"/>
          <dgm:bulletEnabled val="1"/>
        </dgm:presLayoutVars>
      </dgm:prSet>
      <dgm:spPr/>
    </dgm:pt>
    <dgm:pt modelId="{29C2BC3B-314A-4C83-AE35-E27EC2DBECC1}" type="pres">
      <dgm:prSet presAssocID="{1FEF00F7-828A-4BA1-91E7-15174E4E1558}" presName="BalanceSpacing" presStyleCnt="0"/>
      <dgm:spPr/>
    </dgm:pt>
    <dgm:pt modelId="{F2699BC4-46C7-48D6-AFC2-D792161F2DB5}" type="pres">
      <dgm:prSet presAssocID="{1FEF00F7-828A-4BA1-91E7-15174E4E1558}" presName="BalanceSpacing1" presStyleCnt="0"/>
      <dgm:spPr/>
    </dgm:pt>
    <dgm:pt modelId="{5FC4D11A-7E47-47C1-B6A4-6FB624F69344}" type="pres">
      <dgm:prSet presAssocID="{AF61AE07-87C4-4E64-AD0A-0083221B1BEC}" presName="Accent1Text" presStyleLbl="node1" presStyleIdx="15" presStyleCnt="16"/>
      <dgm:spPr/>
    </dgm:pt>
  </dgm:ptLst>
  <dgm:cxnLst>
    <dgm:cxn modelId="{D1038C0B-B79C-4CDA-A4C1-115C0D33E1F9}" type="presOf" srcId="{5B9C4AA6-101C-4115-A2BA-19C1819243BB}" destId="{AC2CB011-27D4-43D8-935B-23BB83D3CAF4}" srcOrd="0" destOrd="0" presId="urn:microsoft.com/office/officeart/2008/layout/AlternatingHexagons"/>
    <dgm:cxn modelId="{C37A9614-663B-4392-9607-818C126145A2}" srcId="{646EB4AB-EBB4-485F-B290-25CE085F043A}" destId="{52DAD2DB-FA01-409A-BBF4-352884CAD14B}" srcOrd="5" destOrd="0" parTransId="{B583089A-1D66-4650-BEFF-01B9D1031728}" sibTransId="{27531939-3E39-417E-B8A5-1F2F1E29AC7E}"/>
    <dgm:cxn modelId="{ECB6472E-7553-4AE8-8C38-241F069D7CB4}" type="presOf" srcId="{52DAD2DB-FA01-409A-BBF4-352884CAD14B}" destId="{088CE8DC-1140-4DF3-8C5E-EF6E6C9D9A4D}" srcOrd="0" destOrd="0" presId="urn:microsoft.com/office/officeart/2008/layout/AlternatingHexagons"/>
    <dgm:cxn modelId="{5526FE36-C86F-48B7-98A8-547E9EF70FE7}" type="presOf" srcId="{A542E8D2-70E4-4440-A382-773C388020C0}" destId="{C099A48A-FF50-4F2F-B298-B42903B26F7F}" srcOrd="0" destOrd="0" presId="urn:microsoft.com/office/officeart/2008/layout/AlternatingHexagons"/>
    <dgm:cxn modelId="{37536F3B-1653-4988-A9C1-2D1CF6A87591}" type="presOf" srcId="{646EB4AB-EBB4-485F-B290-25CE085F043A}" destId="{D462186C-C17C-488E-B818-00C33853E6EE}" srcOrd="0" destOrd="0" presId="urn:microsoft.com/office/officeart/2008/layout/AlternatingHexagons"/>
    <dgm:cxn modelId="{429B693D-68CE-47E0-923B-0B20CC789646}" srcId="{646EB4AB-EBB4-485F-B290-25CE085F043A}" destId="{6AA6F393-F86A-469D-A800-CF31FE1E2AE3}" srcOrd="2" destOrd="0" parTransId="{927C61F5-255A-4C6F-8EB6-6441D5E59ACD}" sibTransId="{3E501398-F984-4242-84CF-61653E41904F}"/>
    <dgm:cxn modelId="{4A87A853-AE60-4579-B732-95D32A977FB3}" srcId="{646EB4AB-EBB4-485F-B290-25CE085F043A}" destId="{36C48D27-9D2D-43A3-8356-02007CE7B2E2}" srcOrd="0" destOrd="0" parTransId="{5C5D5A03-7022-4D28-8549-E92F033F90EE}" sibTransId="{240E0583-310F-4D5E-9739-07CD4E53C22E}"/>
    <dgm:cxn modelId="{3DE21556-AE7D-4926-B49E-CB31310A7C81}" type="presOf" srcId="{AF61AE07-87C4-4E64-AD0A-0083221B1BEC}" destId="{5FC4D11A-7E47-47C1-B6A4-6FB624F69344}" srcOrd="0" destOrd="0" presId="urn:microsoft.com/office/officeart/2008/layout/AlternatingHexagons"/>
    <dgm:cxn modelId="{5B751467-35E0-4F41-A03F-487B9DAF13CB}" type="presOf" srcId="{CFEF50FD-3709-483D-A8AE-08A9EB82D254}" destId="{22EE91C3-5C7B-431C-8E93-5F298430E8D3}" srcOrd="0" destOrd="0" presId="urn:microsoft.com/office/officeart/2008/layout/AlternatingHexagons"/>
    <dgm:cxn modelId="{6708706A-53D5-4B6B-A9C9-CA07880685B9}" type="presOf" srcId="{240E0583-310F-4D5E-9739-07CD4E53C22E}" destId="{F43BD268-650A-439C-9C54-598B0DC17CD0}" srcOrd="0" destOrd="0" presId="urn:microsoft.com/office/officeart/2008/layout/AlternatingHexagons"/>
    <dgm:cxn modelId="{07B88A6B-DF66-4D7B-B275-2B5AC33DF2DD}" type="presOf" srcId="{1FEF00F7-828A-4BA1-91E7-15174E4E1558}" destId="{3EBF720A-2846-479D-BFA6-46E2F49D5E6B}" srcOrd="0" destOrd="0" presId="urn:microsoft.com/office/officeart/2008/layout/AlternatingHexagons"/>
    <dgm:cxn modelId="{B328656C-4338-4C8F-AD80-02F3E280EAFE}" type="presOf" srcId="{27531939-3E39-417E-B8A5-1F2F1E29AC7E}" destId="{EF2B1B90-EA66-4DD8-BB1F-FD4446636F69}" srcOrd="0" destOrd="0" presId="urn:microsoft.com/office/officeart/2008/layout/AlternatingHexagons"/>
    <dgm:cxn modelId="{71C8C174-9AB8-4F71-8183-FCD45C67F7CD}" srcId="{646EB4AB-EBB4-485F-B290-25CE085F043A}" destId="{ABC4E075-EEDE-4D7B-A9A2-6D3862D71E25}" srcOrd="3" destOrd="0" parTransId="{A10A50EC-D26C-4019-BEDD-011BD8DD722B}" sibTransId="{A542E8D2-70E4-4440-A382-773C388020C0}"/>
    <dgm:cxn modelId="{ECDDDB96-AA3B-4C51-A607-69EF77A980CD}" type="presOf" srcId="{699ACFB6-7ABB-44CA-92DA-3541FC4278BC}" destId="{733A0870-4FEA-4F3A-9DB0-FB5166606F51}" srcOrd="0" destOrd="0" presId="urn:microsoft.com/office/officeart/2008/layout/AlternatingHexagons"/>
    <dgm:cxn modelId="{687A5C9C-29C9-4DE7-9C9E-77EF93952205}" type="presOf" srcId="{3E501398-F984-4242-84CF-61653E41904F}" destId="{2FD3FDF9-C17C-43DD-AD76-F8F4CB578B2C}" srcOrd="0" destOrd="0" presId="urn:microsoft.com/office/officeart/2008/layout/AlternatingHexagons"/>
    <dgm:cxn modelId="{58EA2D9F-7940-44F4-9225-6DA17EB009EA}" type="presOf" srcId="{F31F4241-F988-489E-96D3-7D4CD3982EC2}" destId="{377EBCEF-B352-40CA-883E-130AD5B477AD}" srcOrd="0" destOrd="0" presId="urn:microsoft.com/office/officeart/2008/layout/AlternatingHexagons"/>
    <dgm:cxn modelId="{68219BC2-78BB-45BF-9293-1FDEC0EB5106}" srcId="{646EB4AB-EBB4-485F-B290-25CE085F043A}" destId="{1FEF00F7-828A-4BA1-91E7-15174E4E1558}" srcOrd="7" destOrd="0" parTransId="{C9ABA3A1-6865-42C4-A3E1-0098A3DE4831}" sibTransId="{AF61AE07-87C4-4E64-AD0A-0083221B1BEC}"/>
    <dgm:cxn modelId="{93F1A3C8-28E5-4566-B444-40ED11B8E07F}" type="presOf" srcId="{36C48D27-9D2D-43A3-8356-02007CE7B2E2}" destId="{FFF4034A-9513-45B6-B976-85FC1F76B662}" srcOrd="0" destOrd="0" presId="urn:microsoft.com/office/officeart/2008/layout/AlternatingHexagons"/>
    <dgm:cxn modelId="{04AC0ECE-2085-475F-9C31-EFA06B97802E}" type="presOf" srcId="{ABC4E075-EEDE-4D7B-A9A2-6D3862D71E25}" destId="{5A3AD7D4-439A-4D4B-8824-5B7C52813E09}" srcOrd="0" destOrd="0" presId="urn:microsoft.com/office/officeart/2008/layout/AlternatingHexagons"/>
    <dgm:cxn modelId="{14DECED6-33E9-4B91-9DE2-374A89D212D3}" srcId="{646EB4AB-EBB4-485F-B290-25CE085F043A}" destId="{CFEF50FD-3709-483D-A8AE-08A9EB82D254}" srcOrd="1" destOrd="0" parTransId="{26E6BD67-D4EB-4E8E-BD6D-3792687577DF}" sibTransId="{699ACFB6-7ABB-44CA-92DA-3541FC4278BC}"/>
    <dgm:cxn modelId="{593B02E0-37C8-47B1-B0B8-680D0BF69FDE}" srcId="{646EB4AB-EBB4-485F-B290-25CE085F043A}" destId="{E42BAD4E-78AC-4CD7-BFD7-9E944B7A3882}" srcOrd="4" destOrd="0" parTransId="{83B75CE0-2BB6-40AE-BB07-3FAD58128DA8}" sibTransId="{F31F4241-F988-489E-96D3-7D4CD3982EC2}"/>
    <dgm:cxn modelId="{5D08D3E4-64D0-466B-9ED8-EEEA06284C9E}" type="presOf" srcId="{C7B91372-CB85-4677-9267-73AD9DDA36E9}" destId="{6F4FD458-7715-4B4C-B1BF-98F7032BC874}" srcOrd="0" destOrd="0" presId="urn:microsoft.com/office/officeart/2008/layout/AlternatingHexagons"/>
    <dgm:cxn modelId="{B5D75BE7-CD71-49F4-BB87-F0BDF02A2418}" srcId="{646EB4AB-EBB4-485F-B290-25CE085F043A}" destId="{C7B91372-CB85-4677-9267-73AD9DDA36E9}" srcOrd="6" destOrd="0" parTransId="{F85012B0-090A-439C-806D-8C6277B60FF6}" sibTransId="{5B9C4AA6-101C-4115-A2BA-19C1819243BB}"/>
    <dgm:cxn modelId="{90D43BF7-E937-4414-9B9A-9E4AE6088631}" type="presOf" srcId="{E42BAD4E-78AC-4CD7-BFD7-9E944B7A3882}" destId="{F8066511-54CF-4E98-B70A-D8898AF1E643}" srcOrd="0" destOrd="0" presId="urn:microsoft.com/office/officeart/2008/layout/AlternatingHexagons"/>
    <dgm:cxn modelId="{CEED52F8-0A36-452E-BAAC-A802AA662834}" type="presOf" srcId="{6AA6F393-F86A-469D-A800-CF31FE1E2AE3}" destId="{AF2F1CEC-3336-4DCC-B1C4-FBA65121F793}" srcOrd="0" destOrd="0" presId="urn:microsoft.com/office/officeart/2008/layout/AlternatingHexagons"/>
    <dgm:cxn modelId="{E6C14A7A-368A-4A24-B203-1DCAF5F18072}" type="presParOf" srcId="{D462186C-C17C-488E-B818-00C33853E6EE}" destId="{25992A81-011D-4E06-A6F2-CE71E6B8A1B0}" srcOrd="0" destOrd="0" presId="urn:microsoft.com/office/officeart/2008/layout/AlternatingHexagons"/>
    <dgm:cxn modelId="{103002D9-D06F-497E-9954-81BE689591C3}" type="presParOf" srcId="{25992A81-011D-4E06-A6F2-CE71E6B8A1B0}" destId="{FFF4034A-9513-45B6-B976-85FC1F76B662}" srcOrd="0" destOrd="0" presId="urn:microsoft.com/office/officeart/2008/layout/AlternatingHexagons"/>
    <dgm:cxn modelId="{989022C8-701B-40A7-9D72-BD56962B0264}" type="presParOf" srcId="{25992A81-011D-4E06-A6F2-CE71E6B8A1B0}" destId="{0B0EA39D-9195-4616-A8BB-FE38B77B3B80}" srcOrd="1" destOrd="0" presId="urn:microsoft.com/office/officeart/2008/layout/AlternatingHexagons"/>
    <dgm:cxn modelId="{399FA8E0-468C-4C1B-A40D-34204DE4EA78}" type="presParOf" srcId="{25992A81-011D-4E06-A6F2-CE71E6B8A1B0}" destId="{2A209F24-0305-4D4B-BD5E-C812EF26181C}" srcOrd="2" destOrd="0" presId="urn:microsoft.com/office/officeart/2008/layout/AlternatingHexagons"/>
    <dgm:cxn modelId="{3C9C4282-30B9-4C48-9493-487AB6ECFFCD}" type="presParOf" srcId="{25992A81-011D-4E06-A6F2-CE71E6B8A1B0}" destId="{FCF7B129-113E-4583-AE42-7AA360F7E724}" srcOrd="3" destOrd="0" presId="urn:microsoft.com/office/officeart/2008/layout/AlternatingHexagons"/>
    <dgm:cxn modelId="{6177D38B-A5F6-46AC-8BE3-721259FBE9C4}" type="presParOf" srcId="{25992A81-011D-4E06-A6F2-CE71E6B8A1B0}" destId="{F43BD268-650A-439C-9C54-598B0DC17CD0}" srcOrd="4" destOrd="0" presId="urn:microsoft.com/office/officeart/2008/layout/AlternatingHexagons"/>
    <dgm:cxn modelId="{75E48B65-29ED-44E7-A968-086CCECF9725}" type="presParOf" srcId="{D462186C-C17C-488E-B818-00C33853E6EE}" destId="{FA628F02-0BDB-4227-A829-CB1032D4F28A}" srcOrd="1" destOrd="0" presId="urn:microsoft.com/office/officeart/2008/layout/AlternatingHexagons"/>
    <dgm:cxn modelId="{C8D48755-C9B7-400F-87B2-611A7B4FB671}" type="presParOf" srcId="{D462186C-C17C-488E-B818-00C33853E6EE}" destId="{CA7AB552-6E74-471D-B900-D37B09A82848}" srcOrd="2" destOrd="0" presId="urn:microsoft.com/office/officeart/2008/layout/AlternatingHexagons"/>
    <dgm:cxn modelId="{02013FF8-01B1-4721-A532-C7743D43B4DF}" type="presParOf" srcId="{CA7AB552-6E74-471D-B900-D37B09A82848}" destId="{22EE91C3-5C7B-431C-8E93-5F298430E8D3}" srcOrd="0" destOrd="0" presId="urn:microsoft.com/office/officeart/2008/layout/AlternatingHexagons"/>
    <dgm:cxn modelId="{8574C64E-E014-4DF0-99FC-D9427DAE1908}" type="presParOf" srcId="{CA7AB552-6E74-471D-B900-D37B09A82848}" destId="{233E1AD7-A087-4A30-A51F-606848D00095}" srcOrd="1" destOrd="0" presId="urn:microsoft.com/office/officeart/2008/layout/AlternatingHexagons"/>
    <dgm:cxn modelId="{FF93B088-5A68-4C62-8E6D-7EF6CF2B686B}" type="presParOf" srcId="{CA7AB552-6E74-471D-B900-D37B09A82848}" destId="{C8CA9C61-B502-4F0B-B936-C9D6AB66A910}" srcOrd="2" destOrd="0" presId="urn:microsoft.com/office/officeart/2008/layout/AlternatingHexagons"/>
    <dgm:cxn modelId="{4412CD67-8293-427E-AA01-F2A2B00C240D}" type="presParOf" srcId="{CA7AB552-6E74-471D-B900-D37B09A82848}" destId="{C467356C-66F4-49AF-83D9-F5737BFCA771}" srcOrd="3" destOrd="0" presId="urn:microsoft.com/office/officeart/2008/layout/AlternatingHexagons"/>
    <dgm:cxn modelId="{FF502C42-D9A5-4C9D-9CAF-2CAF038FAA03}" type="presParOf" srcId="{CA7AB552-6E74-471D-B900-D37B09A82848}" destId="{733A0870-4FEA-4F3A-9DB0-FB5166606F51}" srcOrd="4" destOrd="0" presId="urn:microsoft.com/office/officeart/2008/layout/AlternatingHexagons"/>
    <dgm:cxn modelId="{7AC7CA1E-6513-4A95-AF5E-DF58DE44078B}" type="presParOf" srcId="{D462186C-C17C-488E-B818-00C33853E6EE}" destId="{BD090CF2-DF9A-4F40-BA2D-C910913D934E}" srcOrd="3" destOrd="0" presId="urn:microsoft.com/office/officeart/2008/layout/AlternatingHexagons"/>
    <dgm:cxn modelId="{83AF80B1-2368-44DC-A596-F41CDE7F0D2A}" type="presParOf" srcId="{D462186C-C17C-488E-B818-00C33853E6EE}" destId="{0F245C94-BF2C-42A3-BAC6-2B45BDC45B5D}" srcOrd="4" destOrd="0" presId="urn:microsoft.com/office/officeart/2008/layout/AlternatingHexagons"/>
    <dgm:cxn modelId="{679149C9-D72C-4348-A131-68037A4EF3CA}" type="presParOf" srcId="{0F245C94-BF2C-42A3-BAC6-2B45BDC45B5D}" destId="{AF2F1CEC-3336-4DCC-B1C4-FBA65121F793}" srcOrd="0" destOrd="0" presId="urn:microsoft.com/office/officeart/2008/layout/AlternatingHexagons"/>
    <dgm:cxn modelId="{54870D47-69C5-436C-BC9A-C2D1826BCEF8}" type="presParOf" srcId="{0F245C94-BF2C-42A3-BAC6-2B45BDC45B5D}" destId="{7CC48F17-B0E5-4F69-922D-198C432676B4}" srcOrd="1" destOrd="0" presId="urn:microsoft.com/office/officeart/2008/layout/AlternatingHexagons"/>
    <dgm:cxn modelId="{2E74F2F6-FDCB-4ACC-B33A-71D9C78AEA91}" type="presParOf" srcId="{0F245C94-BF2C-42A3-BAC6-2B45BDC45B5D}" destId="{0AB2F21F-3166-415D-B91A-CF50AA4D920E}" srcOrd="2" destOrd="0" presId="urn:microsoft.com/office/officeart/2008/layout/AlternatingHexagons"/>
    <dgm:cxn modelId="{35FCD1C4-EF87-45E4-B816-B6C267856B27}" type="presParOf" srcId="{0F245C94-BF2C-42A3-BAC6-2B45BDC45B5D}" destId="{629B6C22-15A9-44EE-83E3-9DC3C0DAACCA}" srcOrd="3" destOrd="0" presId="urn:microsoft.com/office/officeart/2008/layout/AlternatingHexagons"/>
    <dgm:cxn modelId="{05F71F6F-99E4-4F65-8952-53FA6EB73A2D}" type="presParOf" srcId="{0F245C94-BF2C-42A3-BAC6-2B45BDC45B5D}" destId="{2FD3FDF9-C17C-43DD-AD76-F8F4CB578B2C}" srcOrd="4" destOrd="0" presId="urn:microsoft.com/office/officeart/2008/layout/AlternatingHexagons"/>
    <dgm:cxn modelId="{DF1DD446-707F-45BA-8863-65A3A1664D4D}" type="presParOf" srcId="{D462186C-C17C-488E-B818-00C33853E6EE}" destId="{C73247C1-8234-446E-8703-4E1758D240A9}" srcOrd="5" destOrd="0" presId="urn:microsoft.com/office/officeart/2008/layout/AlternatingHexagons"/>
    <dgm:cxn modelId="{34AEF6C9-CEEB-4C64-BB73-588CDE6C9723}" type="presParOf" srcId="{D462186C-C17C-488E-B818-00C33853E6EE}" destId="{260199E0-FB2E-4895-9CF5-50D53081FAB9}" srcOrd="6" destOrd="0" presId="urn:microsoft.com/office/officeart/2008/layout/AlternatingHexagons"/>
    <dgm:cxn modelId="{EA12CF80-C999-4226-A4EA-1955B7C8E73F}" type="presParOf" srcId="{260199E0-FB2E-4895-9CF5-50D53081FAB9}" destId="{5A3AD7D4-439A-4D4B-8824-5B7C52813E09}" srcOrd="0" destOrd="0" presId="urn:microsoft.com/office/officeart/2008/layout/AlternatingHexagons"/>
    <dgm:cxn modelId="{B53A40E3-EA88-4702-974D-A9895E48F023}" type="presParOf" srcId="{260199E0-FB2E-4895-9CF5-50D53081FAB9}" destId="{00A8D40F-D0A4-4489-87D2-6FEC77A0DB55}" srcOrd="1" destOrd="0" presId="urn:microsoft.com/office/officeart/2008/layout/AlternatingHexagons"/>
    <dgm:cxn modelId="{13290979-0205-449B-8F8A-B8B1944873B3}" type="presParOf" srcId="{260199E0-FB2E-4895-9CF5-50D53081FAB9}" destId="{7A693CA9-76DF-439A-9ACA-6A9A8C7326C2}" srcOrd="2" destOrd="0" presId="urn:microsoft.com/office/officeart/2008/layout/AlternatingHexagons"/>
    <dgm:cxn modelId="{21B4467A-F618-4489-8977-F1D7F4E58153}" type="presParOf" srcId="{260199E0-FB2E-4895-9CF5-50D53081FAB9}" destId="{27E5CA39-1949-4AF8-8ABA-7205F38E4ECE}" srcOrd="3" destOrd="0" presId="urn:microsoft.com/office/officeart/2008/layout/AlternatingHexagons"/>
    <dgm:cxn modelId="{F1D0D2C6-A7BA-4388-81B5-2C01C6F66D53}" type="presParOf" srcId="{260199E0-FB2E-4895-9CF5-50D53081FAB9}" destId="{C099A48A-FF50-4F2F-B298-B42903B26F7F}" srcOrd="4" destOrd="0" presId="urn:microsoft.com/office/officeart/2008/layout/AlternatingHexagons"/>
    <dgm:cxn modelId="{F0CD1863-65F1-437B-B563-1F99F61C5F80}" type="presParOf" srcId="{D462186C-C17C-488E-B818-00C33853E6EE}" destId="{17E47C6A-C49E-49C1-9E2A-9545245C0A24}" srcOrd="7" destOrd="0" presId="urn:microsoft.com/office/officeart/2008/layout/AlternatingHexagons"/>
    <dgm:cxn modelId="{F0762961-2643-4BBB-935C-7C9B32682E5A}" type="presParOf" srcId="{D462186C-C17C-488E-B818-00C33853E6EE}" destId="{F41473DC-DFC1-491D-99AF-161FB583125F}" srcOrd="8" destOrd="0" presId="urn:microsoft.com/office/officeart/2008/layout/AlternatingHexagons"/>
    <dgm:cxn modelId="{DB476B40-80BD-4A82-97DE-4CDC23249CD2}" type="presParOf" srcId="{F41473DC-DFC1-491D-99AF-161FB583125F}" destId="{F8066511-54CF-4E98-B70A-D8898AF1E643}" srcOrd="0" destOrd="0" presId="urn:microsoft.com/office/officeart/2008/layout/AlternatingHexagons"/>
    <dgm:cxn modelId="{D512E84D-CBD7-4112-9494-FCA5B61A5E11}" type="presParOf" srcId="{F41473DC-DFC1-491D-99AF-161FB583125F}" destId="{4AE042CC-4BAF-4724-A2BE-9C7C599FCB4D}" srcOrd="1" destOrd="0" presId="urn:microsoft.com/office/officeart/2008/layout/AlternatingHexagons"/>
    <dgm:cxn modelId="{9075BCE0-8EA2-41E8-92B3-747ED2676BCD}" type="presParOf" srcId="{F41473DC-DFC1-491D-99AF-161FB583125F}" destId="{2226591E-89CE-4EAD-AD84-60EFB9B349E2}" srcOrd="2" destOrd="0" presId="urn:microsoft.com/office/officeart/2008/layout/AlternatingHexagons"/>
    <dgm:cxn modelId="{57497680-4018-4AB3-A612-E8AEA7B40F3B}" type="presParOf" srcId="{F41473DC-DFC1-491D-99AF-161FB583125F}" destId="{36BBA8AD-E432-416B-82C9-0DB0690964BA}" srcOrd="3" destOrd="0" presId="urn:microsoft.com/office/officeart/2008/layout/AlternatingHexagons"/>
    <dgm:cxn modelId="{1F660990-A5F7-4945-8C6C-11CAFE25BB87}" type="presParOf" srcId="{F41473DC-DFC1-491D-99AF-161FB583125F}" destId="{377EBCEF-B352-40CA-883E-130AD5B477AD}" srcOrd="4" destOrd="0" presId="urn:microsoft.com/office/officeart/2008/layout/AlternatingHexagons"/>
    <dgm:cxn modelId="{A103237A-C768-4056-BD62-4BCDA0B9A304}" type="presParOf" srcId="{D462186C-C17C-488E-B818-00C33853E6EE}" destId="{54E8A9CC-10A8-4D66-A3F5-33FD457EA870}" srcOrd="9" destOrd="0" presId="urn:microsoft.com/office/officeart/2008/layout/AlternatingHexagons"/>
    <dgm:cxn modelId="{B883D15E-1852-4469-A9F0-5476277B3D28}" type="presParOf" srcId="{D462186C-C17C-488E-B818-00C33853E6EE}" destId="{94B0F4DF-FF62-4A98-B286-D293A63D1757}" srcOrd="10" destOrd="0" presId="urn:microsoft.com/office/officeart/2008/layout/AlternatingHexagons"/>
    <dgm:cxn modelId="{525186C7-D8E5-4256-9056-6F8DA157718D}" type="presParOf" srcId="{94B0F4DF-FF62-4A98-B286-D293A63D1757}" destId="{088CE8DC-1140-4DF3-8C5E-EF6E6C9D9A4D}" srcOrd="0" destOrd="0" presId="urn:microsoft.com/office/officeart/2008/layout/AlternatingHexagons"/>
    <dgm:cxn modelId="{AD096B01-8876-42B8-966E-F7FF7EF0C50D}" type="presParOf" srcId="{94B0F4DF-FF62-4A98-B286-D293A63D1757}" destId="{A328CDD7-5521-482E-9C6B-ABAF4B51628A}" srcOrd="1" destOrd="0" presId="urn:microsoft.com/office/officeart/2008/layout/AlternatingHexagons"/>
    <dgm:cxn modelId="{D2C81120-6F2D-4067-A04C-E5C7C56BAD97}" type="presParOf" srcId="{94B0F4DF-FF62-4A98-B286-D293A63D1757}" destId="{A7DF2FD7-4CF4-4F13-ADA4-14ACAF961B14}" srcOrd="2" destOrd="0" presId="urn:microsoft.com/office/officeart/2008/layout/AlternatingHexagons"/>
    <dgm:cxn modelId="{255B47EB-EF48-4385-95CE-C92C0812C779}" type="presParOf" srcId="{94B0F4DF-FF62-4A98-B286-D293A63D1757}" destId="{94C8962A-0E74-4A71-99B4-2053B8E90426}" srcOrd="3" destOrd="0" presId="urn:microsoft.com/office/officeart/2008/layout/AlternatingHexagons"/>
    <dgm:cxn modelId="{21261501-5AB8-474E-9958-9621F735BC25}" type="presParOf" srcId="{94B0F4DF-FF62-4A98-B286-D293A63D1757}" destId="{EF2B1B90-EA66-4DD8-BB1F-FD4446636F69}" srcOrd="4" destOrd="0" presId="urn:microsoft.com/office/officeart/2008/layout/AlternatingHexagons"/>
    <dgm:cxn modelId="{AE8142D3-3189-4257-B569-E5E8F5E4393B}" type="presParOf" srcId="{D462186C-C17C-488E-B818-00C33853E6EE}" destId="{A57FC687-F4CF-411A-AD46-99FF9BD040D4}" srcOrd="11" destOrd="0" presId="urn:microsoft.com/office/officeart/2008/layout/AlternatingHexagons"/>
    <dgm:cxn modelId="{A07C4BBD-D7B2-4C4A-86DC-8AE972C18DF1}" type="presParOf" srcId="{D462186C-C17C-488E-B818-00C33853E6EE}" destId="{4CCD70F6-419C-44FC-8EF6-DB9FED6BB807}" srcOrd="12" destOrd="0" presId="urn:microsoft.com/office/officeart/2008/layout/AlternatingHexagons"/>
    <dgm:cxn modelId="{018DE81F-260F-4685-B313-91D55235CEE5}" type="presParOf" srcId="{4CCD70F6-419C-44FC-8EF6-DB9FED6BB807}" destId="{6F4FD458-7715-4B4C-B1BF-98F7032BC874}" srcOrd="0" destOrd="0" presId="urn:microsoft.com/office/officeart/2008/layout/AlternatingHexagons"/>
    <dgm:cxn modelId="{80E71B91-D94A-451E-B5D2-0E32E6EEE85D}" type="presParOf" srcId="{4CCD70F6-419C-44FC-8EF6-DB9FED6BB807}" destId="{1786ECB3-B986-44A4-9FD7-13D4E61C3C12}" srcOrd="1" destOrd="0" presId="urn:microsoft.com/office/officeart/2008/layout/AlternatingHexagons"/>
    <dgm:cxn modelId="{B16635D4-9597-4205-A87C-9D092AC651B8}" type="presParOf" srcId="{4CCD70F6-419C-44FC-8EF6-DB9FED6BB807}" destId="{5581E4C0-6670-4234-A707-D476E8A582F4}" srcOrd="2" destOrd="0" presId="urn:microsoft.com/office/officeart/2008/layout/AlternatingHexagons"/>
    <dgm:cxn modelId="{1BF2B389-FDD4-4269-9157-5D1EB139C375}" type="presParOf" srcId="{4CCD70F6-419C-44FC-8EF6-DB9FED6BB807}" destId="{72ABD773-8F77-42CE-9D6E-E3BBCD7FA7D5}" srcOrd="3" destOrd="0" presId="urn:microsoft.com/office/officeart/2008/layout/AlternatingHexagons"/>
    <dgm:cxn modelId="{65807429-198F-443D-B85C-F81B393B2370}" type="presParOf" srcId="{4CCD70F6-419C-44FC-8EF6-DB9FED6BB807}" destId="{AC2CB011-27D4-43D8-935B-23BB83D3CAF4}" srcOrd="4" destOrd="0" presId="urn:microsoft.com/office/officeart/2008/layout/AlternatingHexagons"/>
    <dgm:cxn modelId="{4FD90137-5719-41E3-B5B9-06B8FB87F3B7}" type="presParOf" srcId="{D462186C-C17C-488E-B818-00C33853E6EE}" destId="{54012C24-CFB5-497E-A87B-B8AC4C834BBA}" srcOrd="13" destOrd="0" presId="urn:microsoft.com/office/officeart/2008/layout/AlternatingHexagons"/>
    <dgm:cxn modelId="{DB9A161A-C469-47B5-949E-4838C9F318A9}" type="presParOf" srcId="{D462186C-C17C-488E-B818-00C33853E6EE}" destId="{16F5048C-F102-4A26-81D5-E4B598A947E0}" srcOrd="14" destOrd="0" presId="urn:microsoft.com/office/officeart/2008/layout/AlternatingHexagons"/>
    <dgm:cxn modelId="{927B1FDA-D958-4623-ACE3-D3B3C2C25B01}" type="presParOf" srcId="{16F5048C-F102-4A26-81D5-E4B598A947E0}" destId="{3EBF720A-2846-479D-BFA6-46E2F49D5E6B}" srcOrd="0" destOrd="0" presId="urn:microsoft.com/office/officeart/2008/layout/AlternatingHexagons"/>
    <dgm:cxn modelId="{8BE5EB22-0EA6-42E8-9BC4-295A77C8DAF2}" type="presParOf" srcId="{16F5048C-F102-4A26-81D5-E4B598A947E0}" destId="{EF1BB7C8-4988-4E67-8040-D1D2E512E25C}" srcOrd="1" destOrd="0" presId="urn:microsoft.com/office/officeart/2008/layout/AlternatingHexagons"/>
    <dgm:cxn modelId="{717D5100-48CC-41D6-8CB4-1EA67ADBECDA}" type="presParOf" srcId="{16F5048C-F102-4A26-81D5-E4B598A947E0}" destId="{29C2BC3B-314A-4C83-AE35-E27EC2DBECC1}" srcOrd="2" destOrd="0" presId="urn:microsoft.com/office/officeart/2008/layout/AlternatingHexagons"/>
    <dgm:cxn modelId="{62C370D0-C912-4DF9-A753-BA0D20E4477F}" type="presParOf" srcId="{16F5048C-F102-4A26-81D5-E4B598A947E0}" destId="{F2699BC4-46C7-48D6-AFC2-D792161F2DB5}" srcOrd="3" destOrd="0" presId="urn:microsoft.com/office/officeart/2008/layout/AlternatingHexagons"/>
    <dgm:cxn modelId="{06E6596D-D178-4C5F-BC31-F205000A1D86}" type="presParOf" srcId="{16F5048C-F102-4A26-81D5-E4B598A947E0}" destId="{5FC4D11A-7E47-47C1-B6A4-6FB624F6934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F1B69-A310-4F6B-A084-44420A813E30}">
      <dsp:nvSpPr>
        <dsp:cNvPr id="0" name=""/>
        <dsp:cNvSpPr/>
      </dsp:nvSpPr>
      <dsp:spPr>
        <a:xfrm>
          <a:off x="2389215" y="567488"/>
          <a:ext cx="3889155" cy="3889155"/>
        </a:xfrm>
        <a:prstGeom prst="blockArc">
          <a:avLst>
            <a:gd name="adj1" fmla="val 12599553"/>
            <a:gd name="adj2" fmla="val 16252020"/>
            <a:gd name="adj3" fmla="val 452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B031F5-567B-4AEA-B67C-916A9A66FF82}">
      <dsp:nvSpPr>
        <dsp:cNvPr id="0" name=""/>
        <dsp:cNvSpPr/>
      </dsp:nvSpPr>
      <dsp:spPr>
        <a:xfrm>
          <a:off x="2403278" y="542695"/>
          <a:ext cx="3889155" cy="3889155"/>
        </a:xfrm>
        <a:prstGeom prst="blockArc">
          <a:avLst>
            <a:gd name="adj1" fmla="val 8947529"/>
            <a:gd name="adj2" fmla="val 12547995"/>
            <a:gd name="adj3" fmla="val 452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58F460-4F0E-479B-B9E0-F0F202952123}">
      <dsp:nvSpPr>
        <dsp:cNvPr id="0" name=""/>
        <dsp:cNvSpPr/>
      </dsp:nvSpPr>
      <dsp:spPr>
        <a:xfrm>
          <a:off x="2417973" y="567706"/>
          <a:ext cx="3889155" cy="3889155"/>
        </a:xfrm>
        <a:prstGeom prst="blockArc">
          <a:avLst>
            <a:gd name="adj1" fmla="val 5400000"/>
            <a:gd name="adj2" fmla="val 9000000"/>
            <a:gd name="adj3" fmla="val 452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C513A-DEE1-4CD8-B2D1-994D1DDE2660}">
      <dsp:nvSpPr>
        <dsp:cNvPr id="0" name=""/>
        <dsp:cNvSpPr/>
      </dsp:nvSpPr>
      <dsp:spPr>
        <a:xfrm>
          <a:off x="2417973" y="567706"/>
          <a:ext cx="3889155" cy="3889155"/>
        </a:xfrm>
        <a:prstGeom prst="blockArc">
          <a:avLst>
            <a:gd name="adj1" fmla="val 1800000"/>
            <a:gd name="adj2" fmla="val 5400000"/>
            <a:gd name="adj3" fmla="val 452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CE745B-3FF0-4703-BE1A-D6D62C2BFDA0}">
      <dsp:nvSpPr>
        <dsp:cNvPr id="0" name=""/>
        <dsp:cNvSpPr/>
      </dsp:nvSpPr>
      <dsp:spPr>
        <a:xfrm>
          <a:off x="2417973" y="567706"/>
          <a:ext cx="3889155" cy="3889155"/>
        </a:xfrm>
        <a:prstGeom prst="blockArc">
          <a:avLst>
            <a:gd name="adj1" fmla="val 19800000"/>
            <a:gd name="adj2" fmla="val 1800000"/>
            <a:gd name="adj3" fmla="val 452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F875C9-6295-4158-9652-EDCDFDED22E7}">
      <dsp:nvSpPr>
        <dsp:cNvPr id="0" name=""/>
        <dsp:cNvSpPr/>
      </dsp:nvSpPr>
      <dsp:spPr>
        <a:xfrm>
          <a:off x="2417973" y="567706"/>
          <a:ext cx="3889155" cy="3889155"/>
        </a:xfrm>
        <a:prstGeom prst="blockArc">
          <a:avLst>
            <a:gd name="adj1" fmla="val 16200000"/>
            <a:gd name="adj2" fmla="val 19800000"/>
            <a:gd name="adj3" fmla="val 452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7F9D10-3A5D-4A12-92DF-6409488288B8}">
      <dsp:nvSpPr>
        <dsp:cNvPr id="0" name=""/>
        <dsp:cNvSpPr/>
      </dsp:nvSpPr>
      <dsp:spPr>
        <a:xfrm>
          <a:off x="3489189" y="1638921"/>
          <a:ext cx="1746724" cy="174672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New Foundations of Hope platform</a:t>
          </a:r>
        </a:p>
      </dsp:txBody>
      <dsp:txXfrm>
        <a:off x="3744991" y="1894723"/>
        <a:ext cx="1235120" cy="1235120"/>
      </dsp:txXfrm>
    </dsp:sp>
    <dsp:sp modelId="{4376FC5C-483C-428D-BF62-A108932FDF11}">
      <dsp:nvSpPr>
        <dsp:cNvPr id="0" name=""/>
        <dsp:cNvSpPr/>
      </dsp:nvSpPr>
      <dsp:spPr>
        <a:xfrm>
          <a:off x="3751197" y="369"/>
          <a:ext cx="1222707" cy="12227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Faith Leaders</a:t>
          </a:r>
        </a:p>
      </dsp:txBody>
      <dsp:txXfrm>
        <a:off x="3930258" y="179430"/>
        <a:ext cx="864585" cy="864585"/>
      </dsp:txXfrm>
    </dsp:sp>
    <dsp:sp modelId="{736E71B0-1706-44FD-99A2-6AAB7C178265}">
      <dsp:nvSpPr>
        <dsp:cNvPr id="0" name=""/>
        <dsp:cNvSpPr/>
      </dsp:nvSpPr>
      <dsp:spPr>
        <a:xfrm>
          <a:off x="5397131" y="950650"/>
          <a:ext cx="1222707" cy="12227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Bilaterals</a:t>
          </a:r>
          <a:endParaRPr lang="en-US" sz="700" kern="1200" dirty="0"/>
        </a:p>
      </dsp:txBody>
      <dsp:txXfrm>
        <a:off x="5576192" y="1129711"/>
        <a:ext cx="864585" cy="864585"/>
      </dsp:txXfrm>
    </dsp:sp>
    <dsp:sp modelId="{0EF7C7EB-BC3E-4F52-99A3-F30A18CD1F73}">
      <dsp:nvSpPr>
        <dsp:cNvPr id="0" name=""/>
        <dsp:cNvSpPr/>
      </dsp:nvSpPr>
      <dsp:spPr>
        <a:xfrm>
          <a:off x="5397131" y="2851210"/>
          <a:ext cx="1222707" cy="12227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28955">
            <a:lnSpc>
              <a:spcPct val="90000"/>
            </a:lnSpc>
            <a:spcBef>
              <a:spcPct val="0"/>
            </a:spcBef>
            <a:spcAft>
              <a:spcPct val="35000"/>
            </a:spcAft>
            <a:buNone/>
          </a:pPr>
          <a:r>
            <a:rPr lang="en-US" sz="1190" kern="1200" dirty="0"/>
            <a:t>FBOs/CSOs</a:t>
          </a:r>
        </a:p>
      </dsp:txBody>
      <dsp:txXfrm>
        <a:off x="5576192" y="3030271"/>
        <a:ext cx="864585" cy="864585"/>
      </dsp:txXfrm>
    </dsp:sp>
    <dsp:sp modelId="{6F6174B8-E33D-46A5-8146-2712BAF09592}">
      <dsp:nvSpPr>
        <dsp:cNvPr id="0" name=""/>
        <dsp:cNvSpPr/>
      </dsp:nvSpPr>
      <dsp:spPr>
        <a:xfrm>
          <a:off x="3751197" y="3801490"/>
          <a:ext cx="1222707" cy="12227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Multilaterals</a:t>
          </a:r>
        </a:p>
      </dsp:txBody>
      <dsp:txXfrm>
        <a:off x="3930258" y="3980551"/>
        <a:ext cx="864585" cy="864585"/>
      </dsp:txXfrm>
    </dsp:sp>
    <dsp:sp modelId="{CA65262F-CD15-42AF-9D64-B7EE929E5716}">
      <dsp:nvSpPr>
        <dsp:cNvPr id="0" name=""/>
        <dsp:cNvSpPr/>
      </dsp:nvSpPr>
      <dsp:spPr>
        <a:xfrm>
          <a:off x="2105264" y="2851210"/>
          <a:ext cx="1222707" cy="12227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Faith</a:t>
          </a:r>
          <a:r>
            <a:rPr lang="en-US" sz="1100" kern="1200" dirty="0"/>
            <a:t> Alliances </a:t>
          </a:r>
        </a:p>
      </dsp:txBody>
      <dsp:txXfrm>
        <a:off x="2284325" y="3030271"/>
        <a:ext cx="864585" cy="864585"/>
      </dsp:txXfrm>
    </dsp:sp>
    <dsp:sp modelId="{968D486D-A833-4B65-A361-F8707015C411}">
      <dsp:nvSpPr>
        <dsp:cNvPr id="0" name=""/>
        <dsp:cNvSpPr/>
      </dsp:nvSpPr>
      <dsp:spPr>
        <a:xfrm>
          <a:off x="2076382" y="950646"/>
          <a:ext cx="1222707" cy="12227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MOHs/ National Govts.</a:t>
          </a:r>
        </a:p>
      </dsp:txBody>
      <dsp:txXfrm>
        <a:off x="2255443" y="1129707"/>
        <a:ext cx="864585" cy="864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5C0C8-8BBE-4402-A919-4F4E6C625306}">
      <dsp:nvSpPr>
        <dsp:cNvPr id="0" name=""/>
        <dsp:cNvSpPr/>
      </dsp:nvSpPr>
      <dsp:spPr>
        <a:xfrm>
          <a:off x="168638" y="2009"/>
          <a:ext cx="1395269" cy="8599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Participatory platform design </a:t>
          </a:r>
        </a:p>
      </dsp:txBody>
      <dsp:txXfrm>
        <a:off x="168638" y="2009"/>
        <a:ext cx="1395269" cy="859965"/>
      </dsp:txXfrm>
    </dsp:sp>
    <dsp:sp modelId="{7A98F225-C43C-416B-86DC-F795D4ABDD19}">
      <dsp:nvSpPr>
        <dsp:cNvPr id="0" name=""/>
        <dsp:cNvSpPr/>
      </dsp:nvSpPr>
      <dsp:spPr>
        <a:xfrm>
          <a:off x="149390" y="908601"/>
          <a:ext cx="1433766" cy="10517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Bi-directional information sharing and education </a:t>
          </a:r>
        </a:p>
      </dsp:txBody>
      <dsp:txXfrm>
        <a:off x="149390" y="908601"/>
        <a:ext cx="1433766" cy="1051731"/>
      </dsp:txXfrm>
    </dsp:sp>
    <dsp:sp modelId="{94FCADBD-8841-4B7A-96B9-EE1202CC945C}">
      <dsp:nvSpPr>
        <dsp:cNvPr id="0" name=""/>
        <dsp:cNvSpPr/>
      </dsp:nvSpPr>
      <dsp:spPr>
        <a:xfrm>
          <a:off x="148998" y="2006960"/>
          <a:ext cx="1434550" cy="9325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Encouraging collaborations </a:t>
          </a:r>
        </a:p>
      </dsp:txBody>
      <dsp:txXfrm>
        <a:off x="148998" y="2006960"/>
        <a:ext cx="1434550" cy="932535"/>
      </dsp:txXfrm>
    </dsp:sp>
    <dsp:sp modelId="{889A1C81-5912-459B-8310-2F1C79787005}">
      <dsp:nvSpPr>
        <dsp:cNvPr id="0" name=""/>
        <dsp:cNvSpPr/>
      </dsp:nvSpPr>
      <dsp:spPr>
        <a:xfrm>
          <a:off x="148997" y="2986122"/>
          <a:ext cx="1434551" cy="9334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Catalyzing actions </a:t>
          </a:r>
          <a:r>
            <a:rPr lang="en-US" sz="2600" kern="1200" dirty="0"/>
            <a:t>  </a:t>
          </a:r>
        </a:p>
      </dsp:txBody>
      <dsp:txXfrm>
        <a:off x="148997" y="2986122"/>
        <a:ext cx="1434551" cy="933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5C0C8-8BBE-4402-A919-4F4E6C625306}">
      <dsp:nvSpPr>
        <dsp:cNvPr id="0" name=""/>
        <dsp:cNvSpPr/>
      </dsp:nvSpPr>
      <dsp:spPr>
        <a:xfrm>
          <a:off x="13353" y="2874"/>
          <a:ext cx="1633454" cy="1244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Increasing access and HIV services to children and men </a:t>
          </a:r>
        </a:p>
      </dsp:txBody>
      <dsp:txXfrm>
        <a:off x="13353" y="2874"/>
        <a:ext cx="1633454" cy="1244657"/>
      </dsp:txXfrm>
    </dsp:sp>
    <dsp:sp modelId="{7A98F225-C43C-416B-86DC-F795D4ABDD19}">
      <dsp:nvSpPr>
        <dsp:cNvPr id="0" name=""/>
        <dsp:cNvSpPr/>
      </dsp:nvSpPr>
      <dsp:spPr>
        <a:xfrm>
          <a:off x="28251" y="1309764"/>
          <a:ext cx="1603658" cy="1244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Sharing evidence-based COVID-19 information in real time </a:t>
          </a:r>
          <a:r>
            <a:rPr lang="en-US" sz="1700" kern="1200" dirty="0"/>
            <a:t>  </a:t>
          </a:r>
        </a:p>
      </dsp:txBody>
      <dsp:txXfrm>
        <a:off x="28251" y="1309764"/>
        <a:ext cx="1603658" cy="1244657"/>
      </dsp:txXfrm>
    </dsp:sp>
    <dsp:sp modelId="{94FCADBD-8841-4B7A-96B9-EE1202CC945C}">
      <dsp:nvSpPr>
        <dsp:cNvPr id="0" name=""/>
        <dsp:cNvSpPr/>
      </dsp:nvSpPr>
      <dsp:spPr>
        <a:xfrm>
          <a:off x="0" y="2616654"/>
          <a:ext cx="1660161" cy="1302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Reducing HIV stigma in faith communities </a:t>
          </a:r>
          <a:r>
            <a:rPr lang="en-US" sz="2000" kern="1200" dirty="0"/>
            <a:t>  </a:t>
          </a:r>
        </a:p>
      </dsp:txBody>
      <dsp:txXfrm>
        <a:off x="0" y="2616654"/>
        <a:ext cx="1660161" cy="1302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4034A-9513-45B6-B976-85FC1F76B662}">
      <dsp:nvSpPr>
        <dsp:cNvPr id="0" name=""/>
        <dsp:cNvSpPr/>
      </dsp:nvSpPr>
      <dsp:spPr>
        <a:xfrm rot="5400000">
          <a:off x="1380412" y="51935"/>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SVAC &amp; GBV</a:t>
          </a:r>
        </a:p>
      </dsp:txBody>
      <dsp:txXfrm rot="-5400000">
        <a:off x="1537590" y="123116"/>
        <a:ext cx="469283" cy="539406"/>
      </dsp:txXfrm>
    </dsp:sp>
    <dsp:sp modelId="{0B0EA39D-9195-4616-A8BB-FE38B77B3B80}">
      <dsp:nvSpPr>
        <dsp:cNvPr id="0" name=""/>
        <dsp:cNvSpPr/>
      </dsp:nvSpPr>
      <dsp:spPr>
        <a:xfrm>
          <a:off x="2133803" y="157727"/>
          <a:ext cx="874542" cy="470184"/>
        </a:xfrm>
        <a:prstGeom prst="rect">
          <a:avLst/>
        </a:prstGeom>
        <a:noFill/>
        <a:ln>
          <a:noFill/>
        </a:ln>
        <a:effectLst/>
      </dsp:spPr>
      <dsp:style>
        <a:lnRef idx="0">
          <a:scrgbClr r="0" g="0" b="0"/>
        </a:lnRef>
        <a:fillRef idx="0">
          <a:scrgbClr r="0" g="0" b="0"/>
        </a:fillRef>
        <a:effectRef idx="0">
          <a:scrgbClr r="0" g="0" b="0"/>
        </a:effectRef>
        <a:fontRef idx="minor"/>
      </dsp:style>
    </dsp:sp>
    <dsp:sp modelId="{F43BD268-650A-439C-9C54-598B0DC17CD0}">
      <dsp:nvSpPr>
        <dsp:cNvPr id="0" name=""/>
        <dsp:cNvSpPr/>
      </dsp:nvSpPr>
      <dsp:spPr>
        <a:xfrm rot="5400000">
          <a:off x="644103" y="51935"/>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HIV Stigma 	</a:t>
          </a:r>
        </a:p>
      </dsp:txBody>
      <dsp:txXfrm rot="-5400000">
        <a:off x="801281" y="123116"/>
        <a:ext cx="469283" cy="539406"/>
      </dsp:txXfrm>
    </dsp:sp>
    <dsp:sp modelId="{22EE91C3-5C7B-431C-8E93-5F298430E8D3}">
      <dsp:nvSpPr>
        <dsp:cNvPr id="0" name=""/>
        <dsp:cNvSpPr/>
      </dsp:nvSpPr>
      <dsp:spPr>
        <a:xfrm rot="5400000">
          <a:off x="1010847" y="717089"/>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OVC</a:t>
          </a:r>
        </a:p>
      </dsp:txBody>
      <dsp:txXfrm rot="-5400000">
        <a:off x="1168025" y="788270"/>
        <a:ext cx="469283" cy="539406"/>
      </dsp:txXfrm>
    </dsp:sp>
    <dsp:sp modelId="{233E1AD7-A087-4A30-A51F-606848D00095}">
      <dsp:nvSpPr>
        <dsp:cNvPr id="0" name=""/>
        <dsp:cNvSpPr/>
      </dsp:nvSpPr>
      <dsp:spPr>
        <a:xfrm>
          <a:off x="187241" y="822881"/>
          <a:ext cx="846331" cy="470184"/>
        </a:xfrm>
        <a:prstGeom prst="rect">
          <a:avLst/>
        </a:prstGeom>
        <a:noFill/>
        <a:ln>
          <a:noFill/>
        </a:ln>
        <a:effectLst/>
      </dsp:spPr>
      <dsp:style>
        <a:lnRef idx="0">
          <a:scrgbClr r="0" g="0" b="0"/>
        </a:lnRef>
        <a:fillRef idx="0">
          <a:scrgbClr r="0" g="0" b="0"/>
        </a:fillRef>
        <a:effectRef idx="0">
          <a:scrgbClr r="0" g="0" b="0"/>
        </a:effectRef>
        <a:fontRef idx="minor"/>
      </dsp:style>
    </dsp:sp>
    <dsp:sp modelId="{733A0870-4FEA-4F3A-9DB0-FB5166606F51}">
      <dsp:nvSpPr>
        <dsp:cNvPr id="0" name=""/>
        <dsp:cNvSpPr/>
      </dsp:nvSpPr>
      <dsp:spPr>
        <a:xfrm rot="5400000">
          <a:off x="1747155" y="717089"/>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r>
            <a:rPr lang="en-US" sz="600" kern="1200" dirty="0"/>
            <a:t>Case finding &amp; retention for adolescents</a:t>
          </a:r>
        </a:p>
      </dsp:txBody>
      <dsp:txXfrm rot="-5400000">
        <a:off x="1904333" y="788270"/>
        <a:ext cx="469283" cy="539406"/>
      </dsp:txXfrm>
    </dsp:sp>
    <dsp:sp modelId="{AF2F1CEC-3336-4DCC-B1C4-FBA65121F793}">
      <dsp:nvSpPr>
        <dsp:cNvPr id="0" name=""/>
        <dsp:cNvSpPr/>
      </dsp:nvSpPr>
      <dsp:spPr>
        <a:xfrm rot="5400000">
          <a:off x="1380412" y="1382243"/>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COVID + HIV</a:t>
          </a:r>
        </a:p>
      </dsp:txBody>
      <dsp:txXfrm rot="-5400000">
        <a:off x="1537590" y="1453424"/>
        <a:ext cx="469283" cy="539406"/>
      </dsp:txXfrm>
    </dsp:sp>
    <dsp:sp modelId="{7CC48F17-B0E5-4F69-922D-198C432676B4}">
      <dsp:nvSpPr>
        <dsp:cNvPr id="0" name=""/>
        <dsp:cNvSpPr/>
      </dsp:nvSpPr>
      <dsp:spPr>
        <a:xfrm>
          <a:off x="2133803" y="1488035"/>
          <a:ext cx="874542" cy="470184"/>
        </a:xfrm>
        <a:prstGeom prst="rect">
          <a:avLst/>
        </a:prstGeom>
        <a:noFill/>
        <a:ln>
          <a:noFill/>
        </a:ln>
        <a:effectLst/>
      </dsp:spPr>
      <dsp:style>
        <a:lnRef idx="0">
          <a:scrgbClr r="0" g="0" b="0"/>
        </a:lnRef>
        <a:fillRef idx="0">
          <a:scrgbClr r="0" g="0" b="0"/>
        </a:fillRef>
        <a:effectRef idx="0">
          <a:scrgbClr r="0" g="0" b="0"/>
        </a:effectRef>
        <a:fontRef idx="minor"/>
      </dsp:style>
    </dsp:sp>
    <dsp:sp modelId="{2FD3FDF9-C17C-43DD-AD76-F8F4CB578B2C}">
      <dsp:nvSpPr>
        <dsp:cNvPr id="0" name=""/>
        <dsp:cNvSpPr/>
      </dsp:nvSpPr>
      <dsp:spPr>
        <a:xfrm rot="5400000">
          <a:off x="644103" y="1382243"/>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Faith Matters!</a:t>
          </a:r>
        </a:p>
      </dsp:txBody>
      <dsp:txXfrm rot="-5400000">
        <a:off x="801281" y="1453424"/>
        <a:ext cx="469283" cy="539406"/>
      </dsp:txXfrm>
    </dsp:sp>
    <dsp:sp modelId="{5A3AD7D4-439A-4D4B-8824-5B7C52813E09}">
      <dsp:nvSpPr>
        <dsp:cNvPr id="0" name=""/>
        <dsp:cNvSpPr/>
      </dsp:nvSpPr>
      <dsp:spPr>
        <a:xfrm rot="5400000">
          <a:off x="1010847" y="2047397"/>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HIV Model Programs </a:t>
          </a:r>
        </a:p>
      </dsp:txBody>
      <dsp:txXfrm rot="-5400000">
        <a:off x="1168025" y="2118578"/>
        <a:ext cx="469283" cy="539406"/>
      </dsp:txXfrm>
    </dsp:sp>
    <dsp:sp modelId="{00A8D40F-D0A4-4489-87D2-6FEC77A0DB55}">
      <dsp:nvSpPr>
        <dsp:cNvPr id="0" name=""/>
        <dsp:cNvSpPr/>
      </dsp:nvSpPr>
      <dsp:spPr>
        <a:xfrm>
          <a:off x="187241" y="2153188"/>
          <a:ext cx="846331" cy="470184"/>
        </a:xfrm>
        <a:prstGeom prst="rect">
          <a:avLst/>
        </a:prstGeom>
        <a:noFill/>
        <a:ln>
          <a:noFill/>
        </a:ln>
        <a:effectLst/>
      </dsp:spPr>
      <dsp:style>
        <a:lnRef idx="0">
          <a:scrgbClr r="0" g="0" b="0"/>
        </a:lnRef>
        <a:fillRef idx="0">
          <a:scrgbClr r="0" g="0" b="0"/>
        </a:fillRef>
        <a:effectRef idx="0">
          <a:scrgbClr r="0" g="0" b="0"/>
        </a:effectRef>
        <a:fontRef idx="minor"/>
      </dsp:style>
    </dsp:sp>
    <dsp:sp modelId="{C099A48A-FF50-4F2F-B298-B42903B26F7F}">
      <dsp:nvSpPr>
        <dsp:cNvPr id="0" name=""/>
        <dsp:cNvSpPr/>
      </dsp:nvSpPr>
      <dsp:spPr>
        <a:xfrm rot="5400000">
          <a:off x="1747155" y="2047397"/>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Case-finding &amp; services for children</a:t>
          </a:r>
        </a:p>
      </dsp:txBody>
      <dsp:txXfrm rot="-5400000">
        <a:off x="1904333" y="2118578"/>
        <a:ext cx="469283" cy="539406"/>
      </dsp:txXfrm>
    </dsp:sp>
    <dsp:sp modelId="{F8066511-54CF-4E98-B70A-D8898AF1E643}">
      <dsp:nvSpPr>
        <dsp:cNvPr id="0" name=""/>
        <dsp:cNvSpPr/>
      </dsp:nvSpPr>
      <dsp:spPr>
        <a:xfrm rot="5400000">
          <a:off x="1380412" y="2712551"/>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HIV Messages of Hope </a:t>
          </a:r>
        </a:p>
      </dsp:txBody>
      <dsp:txXfrm rot="-5400000">
        <a:off x="1537590" y="2783732"/>
        <a:ext cx="469283" cy="539406"/>
      </dsp:txXfrm>
    </dsp:sp>
    <dsp:sp modelId="{4AE042CC-4BAF-4724-A2BE-9C7C599FCB4D}">
      <dsp:nvSpPr>
        <dsp:cNvPr id="0" name=""/>
        <dsp:cNvSpPr/>
      </dsp:nvSpPr>
      <dsp:spPr>
        <a:xfrm>
          <a:off x="2133803" y="2818342"/>
          <a:ext cx="874542" cy="470184"/>
        </a:xfrm>
        <a:prstGeom prst="rect">
          <a:avLst/>
        </a:prstGeom>
        <a:noFill/>
        <a:ln>
          <a:noFill/>
        </a:ln>
        <a:effectLst/>
      </dsp:spPr>
      <dsp:style>
        <a:lnRef idx="0">
          <a:scrgbClr r="0" g="0" b="0"/>
        </a:lnRef>
        <a:fillRef idx="0">
          <a:scrgbClr r="0" g="0" b="0"/>
        </a:fillRef>
        <a:effectRef idx="0">
          <a:scrgbClr r="0" g="0" b="0"/>
        </a:effectRef>
        <a:fontRef idx="minor"/>
      </dsp:style>
    </dsp:sp>
    <dsp:sp modelId="{377EBCEF-B352-40CA-883E-130AD5B477AD}">
      <dsp:nvSpPr>
        <dsp:cNvPr id="0" name=""/>
        <dsp:cNvSpPr/>
      </dsp:nvSpPr>
      <dsp:spPr>
        <a:xfrm rot="5400000">
          <a:off x="644103" y="2712551"/>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t>Case-finding &amp; services for men</a:t>
          </a:r>
        </a:p>
      </dsp:txBody>
      <dsp:txXfrm rot="-5400000">
        <a:off x="801281" y="2783732"/>
        <a:ext cx="469283" cy="539406"/>
      </dsp:txXfrm>
    </dsp:sp>
    <dsp:sp modelId="{088CE8DC-1140-4DF3-8C5E-EF6E6C9D9A4D}">
      <dsp:nvSpPr>
        <dsp:cNvPr id="0" name=""/>
        <dsp:cNvSpPr/>
      </dsp:nvSpPr>
      <dsp:spPr>
        <a:xfrm rot="5400000">
          <a:off x="1010847" y="3377705"/>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COVID-19 Vaccines</a:t>
          </a:r>
        </a:p>
      </dsp:txBody>
      <dsp:txXfrm rot="-5400000">
        <a:off x="1168025" y="3448886"/>
        <a:ext cx="469283" cy="539406"/>
      </dsp:txXfrm>
    </dsp:sp>
    <dsp:sp modelId="{A328CDD7-5521-482E-9C6B-ABAF4B51628A}">
      <dsp:nvSpPr>
        <dsp:cNvPr id="0" name=""/>
        <dsp:cNvSpPr/>
      </dsp:nvSpPr>
      <dsp:spPr>
        <a:xfrm>
          <a:off x="187241" y="3483496"/>
          <a:ext cx="846331" cy="470184"/>
        </a:xfrm>
        <a:prstGeom prst="rect">
          <a:avLst/>
        </a:prstGeom>
        <a:noFill/>
        <a:ln>
          <a:noFill/>
        </a:ln>
        <a:effectLst/>
      </dsp:spPr>
      <dsp:style>
        <a:lnRef idx="0">
          <a:scrgbClr r="0" g="0" b="0"/>
        </a:lnRef>
        <a:fillRef idx="0">
          <a:scrgbClr r="0" g="0" b="0"/>
        </a:fillRef>
        <a:effectRef idx="0">
          <a:scrgbClr r="0" g="0" b="0"/>
        </a:effectRef>
        <a:fontRef idx="minor"/>
      </dsp:style>
    </dsp:sp>
    <dsp:sp modelId="{EF2B1B90-EA66-4DD8-BB1F-FD4446636F69}">
      <dsp:nvSpPr>
        <dsp:cNvPr id="0" name=""/>
        <dsp:cNvSpPr/>
      </dsp:nvSpPr>
      <dsp:spPr>
        <a:xfrm rot="5400000">
          <a:off x="1747155" y="3377705"/>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M&amp;E for FBOs</a:t>
          </a:r>
        </a:p>
      </dsp:txBody>
      <dsp:txXfrm rot="-5400000">
        <a:off x="1904333" y="3448886"/>
        <a:ext cx="469283" cy="539406"/>
      </dsp:txXfrm>
    </dsp:sp>
    <dsp:sp modelId="{6F4FD458-7715-4B4C-B1BF-98F7032BC874}">
      <dsp:nvSpPr>
        <dsp:cNvPr id="0" name=""/>
        <dsp:cNvSpPr/>
      </dsp:nvSpPr>
      <dsp:spPr>
        <a:xfrm rot="5400000">
          <a:off x="1380412" y="4042859"/>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err="1"/>
            <a:t>PreP</a:t>
          </a:r>
          <a:endParaRPr lang="en-US" sz="700" kern="1200" dirty="0"/>
        </a:p>
      </dsp:txBody>
      <dsp:txXfrm rot="-5400000">
        <a:off x="1537590" y="4114040"/>
        <a:ext cx="469283" cy="539406"/>
      </dsp:txXfrm>
    </dsp:sp>
    <dsp:sp modelId="{1786ECB3-B986-44A4-9FD7-13D4E61C3C12}">
      <dsp:nvSpPr>
        <dsp:cNvPr id="0" name=""/>
        <dsp:cNvSpPr/>
      </dsp:nvSpPr>
      <dsp:spPr>
        <a:xfrm>
          <a:off x="2133803" y="4148650"/>
          <a:ext cx="874542" cy="470184"/>
        </a:xfrm>
        <a:prstGeom prst="rect">
          <a:avLst/>
        </a:prstGeom>
        <a:noFill/>
        <a:ln>
          <a:noFill/>
        </a:ln>
        <a:effectLst/>
      </dsp:spPr>
      <dsp:style>
        <a:lnRef idx="0">
          <a:scrgbClr r="0" g="0" b="0"/>
        </a:lnRef>
        <a:fillRef idx="0">
          <a:scrgbClr r="0" g="0" b="0"/>
        </a:fillRef>
        <a:effectRef idx="0">
          <a:scrgbClr r="0" g="0" b="0"/>
        </a:effectRef>
        <a:fontRef idx="minor"/>
      </dsp:style>
    </dsp:sp>
    <dsp:sp modelId="{AC2CB011-27D4-43D8-935B-23BB83D3CAF4}">
      <dsp:nvSpPr>
        <dsp:cNvPr id="0" name=""/>
        <dsp:cNvSpPr/>
      </dsp:nvSpPr>
      <dsp:spPr>
        <a:xfrm rot="5400000">
          <a:off x="644103" y="4042859"/>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COVID-19 Messages of Hope </a:t>
          </a:r>
        </a:p>
      </dsp:txBody>
      <dsp:txXfrm rot="-5400000">
        <a:off x="801281" y="4114040"/>
        <a:ext cx="469283" cy="539406"/>
      </dsp:txXfrm>
    </dsp:sp>
    <dsp:sp modelId="{3EBF720A-2846-479D-BFA6-46E2F49D5E6B}">
      <dsp:nvSpPr>
        <dsp:cNvPr id="0" name=""/>
        <dsp:cNvSpPr/>
      </dsp:nvSpPr>
      <dsp:spPr>
        <a:xfrm rot="5400000">
          <a:off x="1010847" y="4708013"/>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Targeted HIV Testing for children </a:t>
          </a:r>
        </a:p>
      </dsp:txBody>
      <dsp:txXfrm rot="-5400000">
        <a:off x="1168025" y="4779194"/>
        <a:ext cx="469283" cy="539406"/>
      </dsp:txXfrm>
    </dsp:sp>
    <dsp:sp modelId="{EF1BB7C8-4988-4E67-8040-D1D2E512E25C}">
      <dsp:nvSpPr>
        <dsp:cNvPr id="0" name=""/>
        <dsp:cNvSpPr/>
      </dsp:nvSpPr>
      <dsp:spPr>
        <a:xfrm>
          <a:off x="187241" y="4813804"/>
          <a:ext cx="846331" cy="470184"/>
        </a:xfrm>
        <a:prstGeom prst="rect">
          <a:avLst/>
        </a:prstGeom>
        <a:noFill/>
        <a:ln>
          <a:noFill/>
        </a:ln>
        <a:effectLst/>
      </dsp:spPr>
      <dsp:style>
        <a:lnRef idx="0">
          <a:scrgbClr r="0" g="0" b="0"/>
        </a:lnRef>
        <a:fillRef idx="0">
          <a:scrgbClr r="0" g="0" b="0"/>
        </a:fillRef>
        <a:effectRef idx="0">
          <a:scrgbClr r="0" g="0" b="0"/>
        </a:effectRef>
        <a:fontRef idx="minor"/>
      </dsp:style>
    </dsp:sp>
    <dsp:sp modelId="{5FC4D11A-7E47-47C1-B6A4-6FB624F69344}">
      <dsp:nvSpPr>
        <dsp:cNvPr id="0" name=""/>
        <dsp:cNvSpPr/>
      </dsp:nvSpPr>
      <dsp:spPr>
        <a:xfrm rot="5400000">
          <a:off x="1747155" y="4708013"/>
          <a:ext cx="783640" cy="681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r>
            <a:rPr lang="en-US" sz="600" kern="1200" dirty="0"/>
            <a:t>Psychosocial care</a:t>
          </a:r>
        </a:p>
      </dsp:txBody>
      <dsp:txXfrm rot="-5400000">
        <a:off x="1904333" y="4779194"/>
        <a:ext cx="469283" cy="53940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3407"/>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3407"/>
          </a:xfrm>
          <a:prstGeom prst="rect">
            <a:avLst/>
          </a:prstGeom>
        </p:spPr>
        <p:txBody>
          <a:bodyPr vert="horz" lIns="92446" tIns="46223" rIns="92446" bIns="46223" rtlCol="0"/>
          <a:lstStyle>
            <a:lvl1pPr algn="r">
              <a:defRPr sz="1200"/>
            </a:lvl1pPr>
          </a:lstStyle>
          <a:p>
            <a:fld id="{24DB8E1E-DAAA-407F-99A3-CC3017EDCA6B}" type="datetimeFigureOut">
              <a:rPr lang="en-US" smtClean="0"/>
              <a:t>10/5/22</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44861"/>
            <a:ext cx="5608320" cy="363670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37840" cy="463406"/>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3406"/>
          </a:xfrm>
          <a:prstGeom prst="rect">
            <a:avLst/>
          </a:prstGeom>
        </p:spPr>
        <p:txBody>
          <a:bodyPr vert="horz" lIns="92446" tIns="46223" rIns="92446" bIns="46223" rtlCol="0" anchor="b"/>
          <a:lstStyle>
            <a:lvl1pPr algn="r">
              <a:defRPr sz="1200"/>
            </a:lvl1pPr>
          </a:lstStyle>
          <a:p>
            <a:fld id="{6D8BA8A3-8581-43B7-B009-732B252FD006}" type="slidenum">
              <a:rPr lang="en-US" smtClean="0"/>
              <a:t>‹#›</a:t>
            </a:fld>
            <a:endParaRPr lang="en-US"/>
          </a:p>
        </p:txBody>
      </p:sp>
    </p:spTree>
    <p:extLst>
      <p:ext uri="{BB962C8B-B14F-4D97-AF65-F5344CB8AC3E}">
        <p14:creationId xmlns:p14="http://schemas.microsoft.com/office/powerpoint/2010/main" val="389876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BA8A3-8581-43B7-B009-732B252FD006}" type="slidenum">
              <a:rPr lang="en-US" smtClean="0"/>
              <a:t>1</a:t>
            </a:fld>
            <a:endParaRPr lang="en-US" dirty="0"/>
          </a:p>
        </p:txBody>
      </p:sp>
    </p:spTree>
    <p:extLst>
      <p:ext uri="{BB962C8B-B14F-4D97-AF65-F5344CB8AC3E}">
        <p14:creationId xmlns:p14="http://schemas.microsoft.com/office/powerpoint/2010/main" val="201171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BA8A3-8581-43B7-B009-732B252FD0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660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A5D3-94BF-4A25-B955-026C505F8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73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BA8A3-8581-43B7-B009-732B252FD006}" type="slidenum">
              <a:rPr lang="en-US" smtClean="0"/>
              <a:t>9</a:t>
            </a:fld>
            <a:endParaRPr lang="en-US"/>
          </a:p>
        </p:txBody>
      </p:sp>
    </p:spTree>
    <p:extLst>
      <p:ext uri="{BB962C8B-B14F-4D97-AF65-F5344CB8AC3E}">
        <p14:creationId xmlns:p14="http://schemas.microsoft.com/office/powerpoint/2010/main" val="4010048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reen Logo 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8EAA83-A135-D942-8915-C3013B76B7D6}"/>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0F1F669-FDFB-7F4C-B5D3-A4EFE0637D86}"/>
              </a:ext>
            </a:extLst>
          </p:cNvPr>
          <p:cNvSpPr>
            <a:spLocks noGrp="1"/>
          </p:cNvSpPr>
          <p:nvPr>
            <p:ph type="ctrTitle"/>
          </p:nvPr>
        </p:nvSpPr>
        <p:spPr>
          <a:xfrm>
            <a:off x="1143000" y="1122363"/>
            <a:ext cx="6858000" cy="2387600"/>
          </a:xfrm>
          <a:prstGeom prst="rect">
            <a:avLst/>
          </a:prstGeom>
        </p:spPr>
        <p:txBody>
          <a:bodyPr anchor="b"/>
          <a:lstStyle>
            <a:lvl1pPr algn="ctr">
              <a:defRPr sz="45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334C767F-35D6-2548-BB29-C4FAE28781B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6432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 Cover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0E1AC-9871-0A48-B5F5-66D565DC40FC}"/>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559377" y="390983"/>
            <a:ext cx="3541568" cy="6076033"/>
          </a:xfrm>
          <a:prstGeom prst="rect">
            <a:avLst/>
          </a:prstGeom>
        </p:spPr>
        <p:txBody>
          <a:bodyPr/>
          <a:lstStyle>
            <a:lvl1pPr algn="ct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29797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04F95-1F74-1E40-B0B1-1A46FC6EB54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961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423D-1421-A544-B958-39583BCE5053}"/>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12630B6-BABA-DB40-B944-89C3A041EC40}"/>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7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een Log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21A9E5-FB68-B040-938F-2349F377BDB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983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 Mom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37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022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0885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3196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0455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369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reen Log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21A9E5-FB68-B040-938F-2349F377BDB9}"/>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30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6342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2511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5602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8152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713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6207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ight Blue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3D8A0F-0950-974A-B258-091BD133CABB}"/>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99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range Logo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97A43A-CC9D-0F4C-B251-DB7863A9DBE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76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right Blue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0EC3A-0105-2445-B987-1BDF12CEEDC5}"/>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5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vy Logo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6913DB-4764-034B-85E8-29B63E8EC381}"/>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55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ed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A2186-0A7C-E643-AD57-18E177624578}"/>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84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op Logo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6ED656-D5AF-D74E-8D5B-95BC26B0529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1867911"/>
            <a:ext cx="7886700" cy="629660"/>
          </a:xfrm>
          <a:prstGeom prst="rect">
            <a:avLst/>
          </a:prstGeom>
        </p:spPr>
        <p:txBody>
          <a:bodyPr/>
          <a:lstStyle>
            <a:lvl1pPr algn="ct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2708890"/>
            <a:ext cx="7886700" cy="37421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5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orizontal Cover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DA5716-ACE5-144B-BF51-88354A9013A2}"/>
              </a:ext>
            </a:extLst>
          </p:cNvPr>
          <p:cNvPicPr>
            <a:picLocks noChangeAspect="1"/>
          </p:cNvPicPr>
          <p:nvPr/>
        </p:nvPicPr>
        <p:blipFill>
          <a:blip r:embed="rId2"/>
          <a:stretch>
            <a:fillRect/>
          </a:stretch>
        </p:blipFill>
        <p:spPr>
          <a:xfrm>
            <a:off x="0" y="251209"/>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5027561"/>
            <a:ext cx="7886700" cy="1325563"/>
          </a:xfrm>
          <a:prstGeom prst="rect">
            <a:avLst/>
          </a:prstGeom>
        </p:spPr>
        <p:txBody>
          <a:bodyPr/>
          <a:lstStyle>
            <a:lvl1pPr algn="ct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38218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10946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4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10/5/22</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3968385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 y="0"/>
            <a:ext cx="5674292" cy="5229060"/>
          </a:xfrm>
          <a:prstGeom prst="rect">
            <a:avLst/>
          </a:prstGeom>
          <a:noFill/>
        </p:spPr>
        <p:txBody>
          <a:bodyPr wrap="square" rtlCol="0">
            <a:spAutoFit/>
          </a:bodyPr>
          <a:lstStyle/>
          <a:p>
            <a:pPr>
              <a:lnSpc>
                <a:spcPct val="90000"/>
              </a:lnSpc>
            </a:pPr>
            <a:endParaRPr lang="en-US" sz="3200" b="1" dirty="0">
              <a:solidFill>
                <a:srgbClr val="DF551C"/>
              </a:solidFill>
              <a:latin typeface="+mj-lt"/>
              <a:cs typeface="Museo Slab 900"/>
            </a:endParaRPr>
          </a:p>
          <a:p>
            <a:pPr>
              <a:lnSpc>
                <a:spcPct val="90000"/>
              </a:lnSpc>
            </a:pPr>
            <a:r>
              <a:rPr lang="en-US" sz="3600" b="1" dirty="0">
                <a:solidFill>
                  <a:srgbClr val="DF551C"/>
                </a:solidFill>
                <a:latin typeface="+mj-lt"/>
                <a:cs typeface="Museo Slab 900"/>
              </a:rPr>
              <a:t>Advancing Partnerships for South-to-South Collaborations that Sustain HIV Epidemic Control:  The New Foundations of Hope Interactive Webinar Platform </a:t>
            </a:r>
          </a:p>
          <a:p>
            <a:pPr>
              <a:lnSpc>
                <a:spcPct val="120000"/>
              </a:lnSpc>
            </a:pPr>
            <a:endParaRPr lang="en-US" sz="2000" dirty="0">
              <a:solidFill>
                <a:srgbClr val="DF551C"/>
              </a:solidFill>
              <a:latin typeface="+mj-lt"/>
              <a:cs typeface="Museo Slab 100"/>
            </a:endParaRPr>
          </a:p>
          <a:p>
            <a:pPr>
              <a:lnSpc>
                <a:spcPct val="120000"/>
              </a:lnSpc>
            </a:pPr>
            <a:r>
              <a:rPr lang="en-US" sz="2000" dirty="0">
                <a:solidFill>
                  <a:srgbClr val="DF551C"/>
                </a:solidFill>
                <a:latin typeface="+mj-lt"/>
                <a:cs typeface="Museo Slab 100"/>
              </a:rPr>
              <a:t>June 2022 </a:t>
            </a:r>
          </a:p>
        </p:txBody>
      </p:sp>
      <p:pic>
        <p:nvPicPr>
          <p:cNvPr id="4" name="Picture 3">
            <a:extLst>
              <a:ext uri="{FF2B5EF4-FFF2-40B4-BE49-F238E27FC236}">
                <a16:creationId xmlns:a16="http://schemas.microsoft.com/office/drawing/2014/main" id="{A91AA09C-CAFD-4C5B-B939-47D258825822}"/>
              </a:ext>
            </a:extLst>
          </p:cNvPr>
          <p:cNvPicPr>
            <a:picLocks noChangeAspect="1"/>
          </p:cNvPicPr>
          <p:nvPr/>
        </p:nvPicPr>
        <p:blipFill>
          <a:blip r:embed="rId3"/>
          <a:stretch>
            <a:fillRect/>
          </a:stretch>
        </p:blipFill>
        <p:spPr>
          <a:xfrm>
            <a:off x="5674290" y="-10304"/>
            <a:ext cx="3538227" cy="6868303"/>
          </a:xfrm>
          <a:prstGeom prst="rect">
            <a:avLst/>
          </a:prstGeom>
        </p:spPr>
      </p:pic>
    </p:spTree>
    <p:extLst>
      <p:ext uri="{BB962C8B-B14F-4D97-AF65-F5344CB8AC3E}">
        <p14:creationId xmlns:p14="http://schemas.microsoft.com/office/powerpoint/2010/main" val="1209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BA7D-C09B-4260-9229-C21B98DB9A8F}"/>
              </a:ext>
            </a:extLst>
          </p:cNvPr>
          <p:cNvSpPr>
            <a:spLocks noGrp="1"/>
          </p:cNvSpPr>
          <p:nvPr>
            <p:ph type="title"/>
          </p:nvPr>
        </p:nvSpPr>
        <p:spPr>
          <a:xfrm>
            <a:off x="0" y="121774"/>
            <a:ext cx="8458241" cy="499586"/>
          </a:xfrm>
        </p:spPr>
        <p:txBody>
          <a:bodyPr/>
          <a:lstStyle/>
          <a:p>
            <a:r>
              <a:rPr lang="en-US" sz="3200" dirty="0">
                <a:solidFill>
                  <a:srgbClr val="DF551C"/>
                </a:solidFill>
                <a:cs typeface="Museo Slab 300"/>
              </a:rPr>
              <a:t>FCI New Foundations of Hope webinars </a:t>
            </a:r>
          </a:p>
        </p:txBody>
      </p:sp>
      <p:sp>
        <p:nvSpPr>
          <p:cNvPr id="3" name="Content Placeholder 2">
            <a:extLst>
              <a:ext uri="{FF2B5EF4-FFF2-40B4-BE49-F238E27FC236}">
                <a16:creationId xmlns:a16="http://schemas.microsoft.com/office/drawing/2014/main" id="{B64805C2-6E62-45C8-8388-97D8BD13D264}"/>
              </a:ext>
            </a:extLst>
          </p:cNvPr>
          <p:cNvSpPr>
            <a:spLocks noGrp="1"/>
          </p:cNvSpPr>
          <p:nvPr>
            <p:ph idx="1"/>
          </p:nvPr>
        </p:nvSpPr>
        <p:spPr>
          <a:xfrm>
            <a:off x="37578" y="952750"/>
            <a:ext cx="9144000" cy="3477895"/>
          </a:xfrm>
        </p:spPr>
        <p:txBody>
          <a:bodyPr/>
          <a:lstStyle/>
          <a:p>
            <a:pPr lvl="1"/>
            <a:r>
              <a:rPr lang="en-US" sz="2400" dirty="0"/>
              <a:t>Consultative platform of monthly webinars </a:t>
            </a:r>
          </a:p>
          <a:p>
            <a:pPr lvl="1"/>
            <a:r>
              <a:rPr lang="en-US" sz="2400" dirty="0"/>
              <a:t>Geared toward faith leaders, FBO staff, USG FCI staff </a:t>
            </a:r>
          </a:p>
          <a:p>
            <a:pPr lvl="1"/>
            <a:r>
              <a:rPr lang="en-US" sz="2400" dirty="0"/>
              <a:t>Started April 2020 </a:t>
            </a:r>
          </a:p>
          <a:p>
            <a:pPr lvl="1"/>
            <a:r>
              <a:rPr lang="en-US" sz="2400" dirty="0"/>
              <a:t>Monthly webinars; 22 webinars held by Oct 2022  </a:t>
            </a:r>
          </a:p>
          <a:p>
            <a:pPr lvl="1"/>
            <a:r>
              <a:rPr lang="en-US" sz="2400" dirty="0"/>
              <a:t>Average of ~100 participants &amp; 10 countries/webinar</a:t>
            </a:r>
          </a:p>
          <a:p>
            <a:pPr lvl="1"/>
            <a:r>
              <a:rPr lang="en-US" sz="2400" dirty="0"/>
              <a:t>Listserv of approximately 425 individuals </a:t>
            </a:r>
          </a:p>
          <a:p>
            <a:endParaRPr lang="en-US" sz="2800" dirty="0"/>
          </a:p>
        </p:txBody>
      </p:sp>
      <p:cxnSp>
        <p:nvCxnSpPr>
          <p:cNvPr id="7" name="Straight Connector 6">
            <a:extLst>
              <a:ext uri="{FF2B5EF4-FFF2-40B4-BE49-F238E27FC236}">
                <a16:creationId xmlns:a16="http://schemas.microsoft.com/office/drawing/2014/main" id="{3414C141-ECBB-425C-B03F-2F59F9EFF0DB}"/>
              </a:ext>
            </a:extLst>
          </p:cNvPr>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B93F6D2-7225-4422-BD7A-AD0029B2170F}"/>
              </a:ext>
            </a:extLst>
          </p:cNvPr>
          <p:cNvPicPr>
            <a:picLocks noChangeAspect="1"/>
          </p:cNvPicPr>
          <p:nvPr/>
        </p:nvPicPr>
        <p:blipFill rotWithShape="1">
          <a:blip r:embed="rId3"/>
          <a:srcRect l="10959" t="15966" r="13972" b="8052"/>
          <a:stretch/>
        </p:blipFill>
        <p:spPr>
          <a:xfrm>
            <a:off x="2054267" y="3412905"/>
            <a:ext cx="4133589" cy="2353430"/>
          </a:xfrm>
          <a:prstGeom prst="rect">
            <a:avLst/>
          </a:prstGeom>
          <a:ln>
            <a:solidFill>
              <a:schemeClr val="tx1"/>
            </a:solidFill>
          </a:ln>
        </p:spPr>
      </p:pic>
    </p:spTree>
    <p:extLst>
      <p:ext uri="{BB962C8B-B14F-4D97-AF65-F5344CB8AC3E}">
        <p14:creationId xmlns:p14="http://schemas.microsoft.com/office/powerpoint/2010/main" val="33005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A181-73E2-424D-BE95-28DEC441F9A9}"/>
              </a:ext>
            </a:extLst>
          </p:cNvPr>
          <p:cNvSpPr>
            <a:spLocks noGrp="1"/>
          </p:cNvSpPr>
          <p:nvPr>
            <p:ph type="title"/>
          </p:nvPr>
        </p:nvSpPr>
        <p:spPr/>
        <p:txBody>
          <a:bodyPr/>
          <a:lstStyle/>
          <a:p>
            <a:r>
              <a:rPr lang="en-US" dirty="0"/>
              <a:t>FCI New Foundations of Hope participant reach </a:t>
            </a:r>
          </a:p>
        </p:txBody>
      </p:sp>
      <p:pic>
        <p:nvPicPr>
          <p:cNvPr id="4" name="Picture 3">
            <a:extLst>
              <a:ext uri="{FF2B5EF4-FFF2-40B4-BE49-F238E27FC236}">
                <a16:creationId xmlns:a16="http://schemas.microsoft.com/office/drawing/2014/main" id="{EA00EEEF-19C4-40DC-8662-B8F176454D61}"/>
              </a:ext>
            </a:extLst>
          </p:cNvPr>
          <p:cNvPicPr>
            <a:picLocks noChangeAspect="1"/>
          </p:cNvPicPr>
          <p:nvPr/>
        </p:nvPicPr>
        <p:blipFill>
          <a:blip r:embed="rId2"/>
          <a:stretch>
            <a:fillRect/>
          </a:stretch>
        </p:blipFill>
        <p:spPr>
          <a:xfrm>
            <a:off x="336884" y="1559685"/>
            <a:ext cx="8710863" cy="4521730"/>
          </a:xfrm>
          <a:prstGeom prst="rect">
            <a:avLst/>
          </a:prstGeom>
        </p:spPr>
      </p:pic>
    </p:spTree>
    <p:extLst>
      <p:ext uri="{BB962C8B-B14F-4D97-AF65-F5344CB8AC3E}">
        <p14:creationId xmlns:p14="http://schemas.microsoft.com/office/powerpoint/2010/main" val="156156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A181-73E2-424D-BE95-28DEC441F9A9}"/>
              </a:ext>
            </a:extLst>
          </p:cNvPr>
          <p:cNvSpPr>
            <a:spLocks noGrp="1"/>
          </p:cNvSpPr>
          <p:nvPr>
            <p:ph type="title"/>
          </p:nvPr>
        </p:nvSpPr>
        <p:spPr/>
        <p:txBody>
          <a:bodyPr/>
          <a:lstStyle/>
          <a:p>
            <a:r>
              <a:rPr lang="en-US" dirty="0"/>
              <a:t>FCI New Foundations of Hope participant reach </a:t>
            </a:r>
          </a:p>
        </p:txBody>
      </p:sp>
      <p:pic>
        <p:nvPicPr>
          <p:cNvPr id="3" name="Picture 2">
            <a:extLst>
              <a:ext uri="{FF2B5EF4-FFF2-40B4-BE49-F238E27FC236}">
                <a16:creationId xmlns:a16="http://schemas.microsoft.com/office/drawing/2014/main" id="{357CCC31-D8F9-4880-977A-531A45C11C68}"/>
              </a:ext>
            </a:extLst>
          </p:cNvPr>
          <p:cNvPicPr>
            <a:picLocks noChangeAspect="1"/>
          </p:cNvPicPr>
          <p:nvPr/>
        </p:nvPicPr>
        <p:blipFill>
          <a:blip r:embed="rId2"/>
          <a:stretch>
            <a:fillRect/>
          </a:stretch>
        </p:blipFill>
        <p:spPr>
          <a:xfrm>
            <a:off x="245444" y="1522286"/>
            <a:ext cx="8653112" cy="4491752"/>
          </a:xfrm>
          <a:prstGeom prst="rect">
            <a:avLst/>
          </a:prstGeom>
        </p:spPr>
      </p:pic>
    </p:spTree>
    <p:extLst>
      <p:ext uri="{BB962C8B-B14F-4D97-AF65-F5344CB8AC3E}">
        <p14:creationId xmlns:p14="http://schemas.microsoft.com/office/powerpoint/2010/main" val="268911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45F7-A9BE-427B-AC4D-20114904ECCE}"/>
              </a:ext>
            </a:extLst>
          </p:cNvPr>
          <p:cNvSpPr>
            <a:spLocks noGrp="1"/>
          </p:cNvSpPr>
          <p:nvPr>
            <p:ph type="title"/>
          </p:nvPr>
        </p:nvSpPr>
        <p:spPr>
          <a:xfrm>
            <a:off x="187889" y="201498"/>
            <a:ext cx="8840607" cy="636956"/>
          </a:xfrm>
        </p:spPr>
        <p:txBody>
          <a:bodyPr/>
          <a:lstStyle/>
          <a:p>
            <a:r>
              <a:rPr lang="en-US" dirty="0"/>
              <a:t>FCI New Foundations of Hope South-to-South Platform </a:t>
            </a:r>
          </a:p>
        </p:txBody>
      </p:sp>
      <p:graphicFrame>
        <p:nvGraphicFramePr>
          <p:cNvPr id="4" name="Content Placeholder 3">
            <a:extLst>
              <a:ext uri="{FF2B5EF4-FFF2-40B4-BE49-F238E27FC236}">
                <a16:creationId xmlns:a16="http://schemas.microsoft.com/office/drawing/2014/main" id="{1FAC09C2-3764-4D3F-9EAA-CE4E9114A745}"/>
              </a:ext>
            </a:extLst>
          </p:cNvPr>
          <p:cNvGraphicFramePr>
            <a:graphicFrameLocks noGrp="1"/>
          </p:cNvGraphicFramePr>
          <p:nvPr>
            <p:ph idx="1"/>
            <p:extLst>
              <p:ext uri="{D42A27DB-BD31-4B8C-83A1-F6EECF244321}">
                <p14:modId xmlns:p14="http://schemas.microsoft.com/office/powerpoint/2010/main" val="2644167607"/>
              </p:ext>
            </p:extLst>
          </p:nvPr>
        </p:nvGraphicFramePr>
        <p:xfrm>
          <a:off x="187890" y="1152395"/>
          <a:ext cx="8725103" cy="502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4A216481-649F-41C5-9722-F87746B5A807}"/>
              </a:ext>
            </a:extLst>
          </p:cNvPr>
          <p:cNvGraphicFramePr/>
          <p:nvPr>
            <p:extLst>
              <p:ext uri="{D42A27DB-BD31-4B8C-83A1-F6EECF244321}">
                <p14:modId xmlns:p14="http://schemas.microsoft.com/office/powerpoint/2010/main" val="3831268852"/>
              </p:ext>
            </p:extLst>
          </p:nvPr>
        </p:nvGraphicFramePr>
        <p:xfrm>
          <a:off x="187889" y="1468186"/>
          <a:ext cx="1732547" cy="39216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F2E14D7F-DEDA-4B60-9E36-16E3D6DBDC47}"/>
              </a:ext>
            </a:extLst>
          </p:cNvPr>
          <p:cNvGraphicFramePr/>
          <p:nvPr>
            <p:extLst>
              <p:ext uri="{D42A27DB-BD31-4B8C-83A1-F6EECF244321}">
                <p14:modId xmlns:p14="http://schemas.microsoft.com/office/powerpoint/2010/main" val="1223238057"/>
              </p:ext>
            </p:extLst>
          </p:nvPr>
        </p:nvGraphicFramePr>
        <p:xfrm>
          <a:off x="7295949" y="1468185"/>
          <a:ext cx="1660161" cy="39216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21225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6317-0C71-4CFE-A06D-18B490A38A9B}"/>
              </a:ext>
            </a:extLst>
          </p:cNvPr>
          <p:cNvSpPr>
            <a:spLocks noGrp="1"/>
          </p:cNvSpPr>
          <p:nvPr>
            <p:ph type="title"/>
          </p:nvPr>
        </p:nvSpPr>
        <p:spPr/>
        <p:txBody>
          <a:bodyPr/>
          <a:lstStyle/>
          <a:p>
            <a:r>
              <a:rPr lang="en-US" dirty="0"/>
              <a:t>FCI New Foundations of Hope South-to-South Webinars </a:t>
            </a:r>
          </a:p>
        </p:txBody>
      </p:sp>
      <p:graphicFrame>
        <p:nvGraphicFramePr>
          <p:cNvPr id="4" name="Table 3">
            <a:extLst>
              <a:ext uri="{FF2B5EF4-FFF2-40B4-BE49-F238E27FC236}">
                <a16:creationId xmlns:a16="http://schemas.microsoft.com/office/drawing/2014/main" id="{7904630F-29C8-4797-8B97-BD6DF501D593}"/>
              </a:ext>
            </a:extLst>
          </p:cNvPr>
          <p:cNvGraphicFramePr>
            <a:graphicFrameLocks noGrp="1"/>
          </p:cNvGraphicFramePr>
          <p:nvPr>
            <p:extLst>
              <p:ext uri="{D42A27DB-BD31-4B8C-83A1-F6EECF244321}">
                <p14:modId xmlns:p14="http://schemas.microsoft.com/office/powerpoint/2010/main" val="3836138246"/>
              </p:ext>
            </p:extLst>
          </p:nvPr>
        </p:nvGraphicFramePr>
        <p:xfrm>
          <a:off x="373881" y="1536685"/>
          <a:ext cx="8288856" cy="4474519"/>
        </p:xfrm>
        <a:graphic>
          <a:graphicData uri="http://schemas.openxmlformats.org/drawingml/2006/table">
            <a:tbl>
              <a:tblPr firstRow="1" bandRow="1">
                <a:tableStyleId>{5C22544A-7EE6-4342-B048-85BDC9FD1C3A}</a:tableStyleId>
              </a:tblPr>
              <a:tblGrid>
                <a:gridCol w="2836713">
                  <a:extLst>
                    <a:ext uri="{9D8B030D-6E8A-4147-A177-3AD203B41FA5}">
                      <a16:colId xmlns:a16="http://schemas.microsoft.com/office/drawing/2014/main" val="2060479438"/>
                    </a:ext>
                  </a:extLst>
                </a:gridCol>
                <a:gridCol w="5452143">
                  <a:extLst>
                    <a:ext uri="{9D8B030D-6E8A-4147-A177-3AD203B41FA5}">
                      <a16:colId xmlns:a16="http://schemas.microsoft.com/office/drawing/2014/main" val="471718297"/>
                    </a:ext>
                  </a:extLst>
                </a:gridCol>
              </a:tblGrid>
              <a:tr h="591376">
                <a:tc>
                  <a:txBody>
                    <a:bodyPr/>
                    <a:lstStyle/>
                    <a:p>
                      <a:r>
                        <a:rPr lang="en-US" dirty="0"/>
                        <a:t>Indicator </a:t>
                      </a:r>
                    </a:p>
                  </a:txBody>
                  <a:tcPr/>
                </a:tc>
                <a:tc>
                  <a:txBody>
                    <a:bodyPr/>
                    <a:lstStyle/>
                    <a:p>
                      <a:r>
                        <a:rPr lang="en-US" dirty="0"/>
                        <a:t>Total </a:t>
                      </a:r>
                    </a:p>
                  </a:txBody>
                  <a:tcPr/>
                </a:tc>
                <a:extLst>
                  <a:ext uri="{0D108BD9-81ED-4DB2-BD59-A6C34878D82A}">
                    <a16:rowId xmlns:a16="http://schemas.microsoft.com/office/drawing/2014/main" val="78614931"/>
                  </a:ext>
                </a:extLst>
              </a:tr>
              <a:tr h="1018846">
                <a:tc>
                  <a:txBody>
                    <a:bodyPr/>
                    <a:lstStyle/>
                    <a:p>
                      <a:r>
                        <a:rPr lang="en-US" dirty="0"/>
                        <a:t>Total countries reached </a:t>
                      </a:r>
                    </a:p>
                    <a:p>
                      <a:endParaRPr lang="en-US" dirty="0"/>
                    </a:p>
                  </a:txBody>
                  <a:tcPr/>
                </a:tc>
                <a:tc>
                  <a:txBody>
                    <a:bodyPr/>
                    <a:lstStyle/>
                    <a:p>
                      <a:pPr lvl="0"/>
                      <a:r>
                        <a:rPr lang="en-US" dirty="0"/>
                        <a:t>23 (</a:t>
                      </a:r>
                      <a:r>
                        <a:rPr lang="en-US" sz="1350" kern="1200" dirty="0">
                          <a:solidFill>
                            <a:schemeClr val="dk1"/>
                          </a:solidFill>
                          <a:effectLst/>
                          <a:latin typeface="+mn-lt"/>
                          <a:ea typeface="+mn-ea"/>
                          <a:cs typeface="+mn-cs"/>
                        </a:rPr>
                        <a:t>Botswana, Cote d’Ivoire, DRC, </a:t>
                      </a:r>
                      <a:r>
                        <a:rPr lang="en-US" sz="1350" kern="1200" dirty="0" err="1">
                          <a:solidFill>
                            <a:schemeClr val="dk1"/>
                          </a:solidFill>
                          <a:effectLst/>
                          <a:latin typeface="+mn-lt"/>
                          <a:ea typeface="+mn-ea"/>
                          <a:cs typeface="+mn-cs"/>
                        </a:rPr>
                        <a:t>Eswatini</a:t>
                      </a:r>
                      <a:r>
                        <a:rPr lang="en-US" sz="1350" kern="1200" dirty="0">
                          <a:solidFill>
                            <a:schemeClr val="dk1"/>
                          </a:solidFill>
                          <a:effectLst/>
                          <a:latin typeface="+mn-lt"/>
                          <a:ea typeface="+mn-ea"/>
                          <a:cs typeface="+mn-cs"/>
                        </a:rPr>
                        <a:t>*, Ghana, Haiti*, India*, Kenya*, Lesotho, Malawi*, Mozambique, Nigeria*, Rwanda, South Africa*, South Sudan  , Switzerland*, Tanzania*, Ukraine*, Uganda*, USA*, Vatican*, Zambia*, Zimbabwe*)</a:t>
                      </a:r>
                    </a:p>
                    <a:p>
                      <a:r>
                        <a:rPr lang="en-US" i="1" dirty="0"/>
                        <a:t>*led webinar presentations </a:t>
                      </a:r>
                    </a:p>
                  </a:txBody>
                  <a:tcPr/>
                </a:tc>
                <a:extLst>
                  <a:ext uri="{0D108BD9-81ED-4DB2-BD59-A6C34878D82A}">
                    <a16:rowId xmlns:a16="http://schemas.microsoft.com/office/drawing/2014/main" val="1547447424"/>
                  </a:ext>
                </a:extLst>
              </a:tr>
              <a:tr h="591376">
                <a:tc>
                  <a:txBody>
                    <a:bodyPr/>
                    <a:lstStyle/>
                    <a:p>
                      <a:r>
                        <a:rPr lang="en-US" dirty="0"/>
                        <a:t>Total participants reached </a:t>
                      </a:r>
                    </a:p>
                  </a:txBody>
                  <a:tcPr/>
                </a:tc>
                <a:tc>
                  <a:txBody>
                    <a:bodyPr/>
                    <a:lstStyle/>
                    <a:p>
                      <a:r>
                        <a:rPr lang="en-US" dirty="0"/>
                        <a:t>425 </a:t>
                      </a:r>
                    </a:p>
                  </a:txBody>
                  <a:tcPr/>
                </a:tc>
                <a:extLst>
                  <a:ext uri="{0D108BD9-81ED-4DB2-BD59-A6C34878D82A}">
                    <a16:rowId xmlns:a16="http://schemas.microsoft.com/office/drawing/2014/main" val="3191441273"/>
                  </a:ext>
                </a:extLst>
              </a:tr>
              <a:tr h="591376">
                <a:tc>
                  <a:txBody>
                    <a:bodyPr/>
                    <a:lstStyle/>
                    <a:p>
                      <a:r>
                        <a:rPr lang="en-US" dirty="0"/>
                        <a:t>Total number of person-sessions </a:t>
                      </a:r>
                    </a:p>
                  </a:txBody>
                  <a:tcPr/>
                </a:tc>
                <a:tc>
                  <a:txBody>
                    <a:bodyPr/>
                    <a:lstStyle/>
                    <a:p>
                      <a:r>
                        <a:rPr lang="en-US" dirty="0"/>
                        <a:t>1,871 person-sessions </a:t>
                      </a:r>
                    </a:p>
                  </a:txBody>
                  <a:tcPr/>
                </a:tc>
                <a:extLst>
                  <a:ext uri="{0D108BD9-81ED-4DB2-BD59-A6C34878D82A}">
                    <a16:rowId xmlns:a16="http://schemas.microsoft.com/office/drawing/2014/main" val="2001844676"/>
                  </a:ext>
                </a:extLst>
              </a:tr>
              <a:tr h="1580251">
                <a:tc>
                  <a:txBody>
                    <a:bodyPr/>
                    <a:lstStyle/>
                    <a:p>
                      <a:r>
                        <a:rPr lang="en-US" dirty="0"/>
                        <a:t>Types of organizations </a:t>
                      </a:r>
                    </a:p>
                  </a:txBody>
                  <a:tcPr/>
                </a:tc>
                <a:tc>
                  <a:txBody>
                    <a:bodyPr/>
                    <a:lstStyle/>
                    <a:p>
                      <a:r>
                        <a:rPr lang="en-US" dirty="0"/>
                        <a:t>FBOs (examples: Circle of Hope, Christian Health Association of Kenya, </a:t>
                      </a:r>
                      <a:r>
                        <a:rPr lang="en-US" dirty="0" err="1"/>
                        <a:t>Mildmay</a:t>
                      </a:r>
                      <a:r>
                        <a:rPr lang="en-US" dirty="0"/>
                        <a:t> Uganda, Zvandiri, Expanded Church Response, Luke Commission, EDARP, Catholic Medical Mission Board, etc.)</a:t>
                      </a:r>
                    </a:p>
                    <a:p>
                      <a:r>
                        <a:rPr lang="en-US" dirty="0"/>
                        <a:t>Faith Alliances (WCC)</a:t>
                      </a:r>
                    </a:p>
                    <a:p>
                      <a:r>
                        <a:rPr lang="en-US" dirty="0" err="1"/>
                        <a:t>Bilaterals</a:t>
                      </a:r>
                      <a:r>
                        <a:rPr lang="en-US" dirty="0"/>
                        <a:t> (USAID, CDC, OGAC) </a:t>
                      </a:r>
                    </a:p>
                    <a:p>
                      <a:r>
                        <a:rPr lang="en-US" dirty="0"/>
                        <a:t>Multilaterals (WHO, UNAIDS) </a:t>
                      </a:r>
                    </a:p>
                    <a:p>
                      <a:r>
                        <a:rPr lang="en-US" dirty="0"/>
                        <a:t>Country Governments (MOHs)</a:t>
                      </a:r>
                    </a:p>
                  </a:txBody>
                  <a:tcPr/>
                </a:tc>
                <a:extLst>
                  <a:ext uri="{0D108BD9-81ED-4DB2-BD59-A6C34878D82A}">
                    <a16:rowId xmlns:a16="http://schemas.microsoft.com/office/drawing/2014/main" val="2166805958"/>
                  </a:ext>
                </a:extLst>
              </a:tr>
            </a:tbl>
          </a:graphicData>
        </a:graphic>
      </p:graphicFrame>
    </p:spTree>
    <p:extLst>
      <p:ext uri="{BB962C8B-B14F-4D97-AF65-F5344CB8AC3E}">
        <p14:creationId xmlns:p14="http://schemas.microsoft.com/office/powerpoint/2010/main" val="47257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EB48-941C-4B0D-A598-E04B1BEC6CF6}"/>
              </a:ext>
            </a:extLst>
          </p:cNvPr>
          <p:cNvSpPr>
            <a:spLocks noGrp="1"/>
          </p:cNvSpPr>
          <p:nvPr>
            <p:ph type="title"/>
          </p:nvPr>
        </p:nvSpPr>
        <p:spPr>
          <a:xfrm>
            <a:off x="542022" y="422877"/>
            <a:ext cx="7886700" cy="645527"/>
          </a:xfrm>
        </p:spPr>
        <p:txBody>
          <a:bodyPr/>
          <a:lstStyle/>
          <a:p>
            <a:r>
              <a:rPr lang="en-US" dirty="0"/>
              <a:t>Main Priorities Addressed </a:t>
            </a:r>
          </a:p>
        </p:txBody>
      </p:sp>
      <p:graphicFrame>
        <p:nvGraphicFramePr>
          <p:cNvPr id="4" name="Content Placeholder 3">
            <a:extLst>
              <a:ext uri="{FF2B5EF4-FFF2-40B4-BE49-F238E27FC236}">
                <a16:creationId xmlns:a16="http://schemas.microsoft.com/office/drawing/2014/main" id="{7A9280C0-B511-4A9F-AEBC-E3944DCB35AD}"/>
              </a:ext>
            </a:extLst>
          </p:cNvPr>
          <p:cNvGraphicFramePr>
            <a:graphicFrameLocks noGrp="1"/>
          </p:cNvGraphicFramePr>
          <p:nvPr>
            <p:ph idx="1"/>
            <p:extLst>
              <p:ext uri="{D42A27DB-BD31-4B8C-83A1-F6EECF244321}">
                <p14:modId xmlns:p14="http://schemas.microsoft.com/office/powerpoint/2010/main" val="2146744661"/>
              </p:ext>
            </p:extLst>
          </p:nvPr>
        </p:nvGraphicFramePr>
        <p:xfrm>
          <a:off x="259882" y="1068404"/>
          <a:ext cx="5370897" cy="4796189"/>
        </p:xfrm>
        <a:graphic>
          <a:graphicData uri="http://schemas.openxmlformats.org/drawingml/2006/table">
            <a:tbl>
              <a:tblPr firstRow="1" bandRow="1">
                <a:tableStyleId>{5C22544A-7EE6-4342-B048-85BDC9FD1C3A}</a:tableStyleId>
              </a:tblPr>
              <a:tblGrid>
                <a:gridCol w="5370897">
                  <a:extLst>
                    <a:ext uri="{9D8B030D-6E8A-4147-A177-3AD203B41FA5}">
                      <a16:colId xmlns:a16="http://schemas.microsoft.com/office/drawing/2014/main" val="2430733183"/>
                    </a:ext>
                  </a:extLst>
                </a:gridCol>
              </a:tblGrid>
              <a:tr h="391300">
                <a:tc>
                  <a:txBody>
                    <a:bodyPr/>
                    <a:lstStyle/>
                    <a:p>
                      <a:r>
                        <a:rPr lang="en-US" dirty="0"/>
                        <a:t>PEPFAR Strategy Objectives </a:t>
                      </a:r>
                    </a:p>
                  </a:txBody>
                  <a:tcPr/>
                </a:tc>
                <a:extLst>
                  <a:ext uri="{0D108BD9-81ED-4DB2-BD59-A6C34878D82A}">
                    <a16:rowId xmlns:a16="http://schemas.microsoft.com/office/drawing/2014/main" val="3214979870"/>
                  </a:ext>
                </a:extLst>
              </a:tr>
              <a:tr h="216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1.2 Achieve durable viral suppression and improved survival for clients on ART including children, AGYW</a:t>
                      </a:r>
                      <a:endParaRPr lang="en-US" dirty="0"/>
                    </a:p>
                  </a:txBody>
                  <a:tcPr/>
                </a:tc>
                <a:extLst>
                  <a:ext uri="{0D108BD9-81ED-4DB2-BD59-A6C34878D82A}">
                    <a16:rowId xmlns:a16="http://schemas.microsoft.com/office/drawing/2014/main" val="2653844975"/>
                  </a:ext>
                </a:extLst>
              </a:tr>
              <a:tr h="3093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1.3 Drive down HIV infections, particularly in children, AGYW and KP</a:t>
                      </a:r>
                      <a:endParaRPr lang="en-US" dirty="0"/>
                    </a:p>
                  </a:txBody>
                  <a:tcPr/>
                </a:tc>
                <a:extLst>
                  <a:ext uri="{0D108BD9-81ED-4DB2-BD59-A6C34878D82A}">
                    <a16:rowId xmlns:a16="http://schemas.microsoft.com/office/drawing/2014/main" val="3232852910"/>
                  </a:ext>
                </a:extLst>
              </a:tr>
              <a:tr h="5110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1.5 Sharpen and support approaches for HIV case-finding, recency testing, public health surveillance and outbreak response </a:t>
                      </a:r>
                      <a:endParaRPr lang="en-US" dirty="0"/>
                    </a:p>
                  </a:txBody>
                  <a:tcPr/>
                </a:tc>
                <a:extLst>
                  <a:ext uri="{0D108BD9-81ED-4DB2-BD59-A6C34878D82A}">
                    <a16:rowId xmlns:a16="http://schemas.microsoft.com/office/drawing/2014/main" val="3192158007"/>
                  </a:ext>
                </a:extLst>
              </a:tr>
              <a:tr h="5186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1.6 Drive and embrace innovation, including by rapidly scaling up proven new tools, technologies, and scientific breakthroughs </a:t>
                      </a:r>
                      <a:endParaRPr lang="en-US" dirty="0"/>
                    </a:p>
                  </a:txBody>
                  <a:tcPr/>
                </a:tc>
                <a:extLst>
                  <a:ext uri="{0D108BD9-81ED-4DB2-BD59-A6C34878D82A}">
                    <a16:rowId xmlns:a16="http://schemas.microsoft.com/office/drawing/2014/main" val="2888390945"/>
                  </a:ext>
                </a:extLst>
              </a:tr>
              <a:tr h="6160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2.7 Strengthen an enabling environment for improved health by addressing critical policy, programmatic and structural barriers (e.g. stigma and GBV) and inequities in HIV service access, uptake and continuity, particularly for children, AGYW and KP</a:t>
                      </a:r>
                    </a:p>
                  </a:txBody>
                  <a:tcPr/>
                </a:tc>
                <a:extLst>
                  <a:ext uri="{0D108BD9-81ED-4DB2-BD59-A6C34878D82A}">
                    <a16:rowId xmlns:a16="http://schemas.microsoft.com/office/drawing/2014/main" val="2924192290"/>
                  </a:ext>
                </a:extLst>
              </a:tr>
              <a:tr h="6448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3.4 Engage the unique assets, capacities, and comparative advantage of communities, including FBOs  to drive meaningful, people-centered and sustained impact </a:t>
                      </a:r>
                    </a:p>
                  </a:txBody>
                  <a:tcPr/>
                </a:tc>
                <a:extLst>
                  <a:ext uri="{0D108BD9-81ED-4DB2-BD59-A6C34878D82A}">
                    <a16:rowId xmlns:a16="http://schemas.microsoft.com/office/drawing/2014/main" val="209971101"/>
                  </a:ext>
                </a:extLst>
              </a:tr>
              <a:tr h="5967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3.5 Leverage the very best of American ingenuity, including the scientific community, academic institutions and faith and community based organizations </a:t>
                      </a:r>
                    </a:p>
                  </a:txBody>
                  <a:tcPr/>
                </a:tc>
                <a:extLst>
                  <a:ext uri="{0D108BD9-81ED-4DB2-BD59-A6C34878D82A}">
                    <a16:rowId xmlns:a16="http://schemas.microsoft.com/office/drawing/2014/main" val="1007545595"/>
                  </a:ext>
                </a:extLst>
              </a:tr>
            </a:tbl>
          </a:graphicData>
        </a:graphic>
      </p:graphicFrame>
      <p:graphicFrame>
        <p:nvGraphicFramePr>
          <p:cNvPr id="6" name="Diagram 5">
            <a:extLst>
              <a:ext uri="{FF2B5EF4-FFF2-40B4-BE49-F238E27FC236}">
                <a16:creationId xmlns:a16="http://schemas.microsoft.com/office/drawing/2014/main" id="{3CB0F6CC-3249-4891-8153-BDC2876B3197}"/>
              </a:ext>
            </a:extLst>
          </p:cNvPr>
          <p:cNvGraphicFramePr/>
          <p:nvPr>
            <p:extLst>
              <p:ext uri="{D42A27DB-BD31-4B8C-83A1-F6EECF244321}">
                <p14:modId xmlns:p14="http://schemas.microsoft.com/office/powerpoint/2010/main" val="198011154"/>
              </p:ext>
            </p:extLst>
          </p:nvPr>
        </p:nvGraphicFramePr>
        <p:xfrm>
          <a:off x="5755907" y="422877"/>
          <a:ext cx="3195588" cy="5441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31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B145-31F6-4545-A0FD-11E7C086F6E7}"/>
              </a:ext>
            </a:extLst>
          </p:cNvPr>
          <p:cNvSpPr>
            <a:spLocks noGrp="1"/>
          </p:cNvSpPr>
          <p:nvPr>
            <p:ph type="title"/>
          </p:nvPr>
        </p:nvSpPr>
        <p:spPr>
          <a:xfrm>
            <a:off x="240489" y="1128408"/>
            <a:ext cx="2210612" cy="4601183"/>
          </a:xfrm>
        </p:spPr>
        <p:txBody>
          <a:bodyPr>
            <a:noAutofit/>
          </a:bodyPr>
          <a:lstStyle/>
          <a:p>
            <a:r>
              <a:rPr lang="en-US" sz="2175" dirty="0"/>
              <a:t>97% of respondents in June 2021 NFH survey stated that they learned something in the webinars that impacted their work, and their ability to serve populations/ congregations. Specifically: </a:t>
            </a:r>
          </a:p>
        </p:txBody>
      </p:sp>
      <p:sp>
        <p:nvSpPr>
          <p:cNvPr id="3" name="Content Placeholder 2">
            <a:extLst>
              <a:ext uri="{FF2B5EF4-FFF2-40B4-BE49-F238E27FC236}">
                <a16:creationId xmlns:a16="http://schemas.microsoft.com/office/drawing/2014/main" id="{11D96F36-F77B-450E-992F-6E72716C3259}"/>
              </a:ext>
            </a:extLst>
          </p:cNvPr>
          <p:cNvSpPr>
            <a:spLocks noGrp="1"/>
          </p:cNvSpPr>
          <p:nvPr>
            <p:ph idx="1"/>
          </p:nvPr>
        </p:nvSpPr>
        <p:spPr>
          <a:xfrm>
            <a:off x="2901950" y="864108"/>
            <a:ext cx="5774689" cy="5120640"/>
          </a:xfrm>
        </p:spPr>
        <p:txBody>
          <a:bodyPr>
            <a:noAutofit/>
          </a:bodyPr>
          <a:lstStyle/>
          <a:p>
            <a:r>
              <a:rPr lang="en-US" sz="1050" dirty="0"/>
              <a:t>We have learned the need to care for the people who are caring for others.</a:t>
            </a:r>
          </a:p>
          <a:p>
            <a:r>
              <a:rPr lang="en-US" sz="1050" dirty="0"/>
              <a:t>I was empowered to be able to work under the current conditions and continue to fight against the spread of HIV.</a:t>
            </a:r>
          </a:p>
          <a:p>
            <a:pPr lvl="0"/>
            <a:r>
              <a:rPr lang="en-US" sz="1050" dirty="0"/>
              <a:t>The sharing from Nigeria on baby shower was an awesome way to finding the missing men. </a:t>
            </a:r>
          </a:p>
          <a:p>
            <a:pPr lvl="0"/>
            <a:r>
              <a:rPr lang="en-US" sz="1050" dirty="0"/>
              <a:t>COVID-19 Parenting Tips and Impact on OVCs and Vulnerable Communities’ webinar in February 2021 equipped me with right information that helped me to sensitize my other 11 program staff and 120 community members.</a:t>
            </a:r>
          </a:p>
          <a:p>
            <a:pPr lvl="0"/>
            <a:r>
              <a:rPr lang="en-US" sz="1050" dirty="0"/>
              <a:t>We were able to engage the faith leaders in the HIV and COVID-19 prevention discussions and care seeking processes.</a:t>
            </a:r>
          </a:p>
          <a:p>
            <a:pPr lvl="0"/>
            <a:r>
              <a:rPr lang="en-US" sz="1050" dirty="0"/>
              <a:t>I learned about several promising practices which I've followed-up on as part of documenting promising faith community interventions.</a:t>
            </a:r>
          </a:p>
          <a:p>
            <a:pPr lvl="0"/>
            <a:r>
              <a:rPr lang="en-US" sz="1050" dirty="0"/>
              <a:t>With the Parenting Tips material roll out, we slowly observed some families begin to relate. Deliberate plans for routine family fun and work schedules that enhanced parents and children relationships begun to build quality and healthy family times. In some cases, parents testified to "discovering" their children in whole new ways and appreciating every moment they were having together. </a:t>
            </a:r>
          </a:p>
          <a:p>
            <a:pPr lvl="0"/>
            <a:r>
              <a:rPr lang="en-US" sz="1050" dirty="0"/>
              <a:t>Spiritual &amp; psychosocial care enhanced staff performance, as they are able to care for themselves.</a:t>
            </a:r>
          </a:p>
          <a:p>
            <a:pPr lvl="0"/>
            <a:r>
              <a:rPr lang="en-US" sz="1050" dirty="0"/>
              <a:t>Sharing of best practices and lessons is key to service improvement.</a:t>
            </a:r>
          </a:p>
          <a:p>
            <a:pPr lvl="0"/>
            <a:r>
              <a:rPr lang="en-US" sz="1050" dirty="0"/>
              <a:t>PrEP can help save lives.</a:t>
            </a:r>
          </a:p>
          <a:p>
            <a:pPr lvl="0"/>
            <a:r>
              <a:rPr lang="en-US" sz="1050" dirty="0"/>
              <a:t>As we have challenges in pediatric and adolescent identification, the knowledge garnered added more skills on how we can improve PEPFAR programs.</a:t>
            </a:r>
          </a:p>
          <a:p>
            <a:pPr lvl="0"/>
            <a:r>
              <a:rPr lang="en-US" sz="1050" dirty="0"/>
              <a:t>This has greatly helped in the protection of the vulnerable children and their caregivers from contracting COVID-19</a:t>
            </a:r>
            <a:r>
              <a:rPr lang="en-US" sz="863" dirty="0"/>
              <a:t>.</a:t>
            </a:r>
          </a:p>
        </p:txBody>
      </p:sp>
    </p:spTree>
    <p:extLst>
      <p:ext uri="{BB962C8B-B14F-4D97-AF65-F5344CB8AC3E}">
        <p14:creationId xmlns:p14="http://schemas.microsoft.com/office/powerpoint/2010/main" val="215793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EF2BC7-11EC-4970-A6A9-0C496C84EDAA}"/>
              </a:ext>
            </a:extLst>
          </p:cNvPr>
          <p:cNvSpPr>
            <a:spLocks noGrp="1"/>
          </p:cNvSpPr>
          <p:nvPr>
            <p:ph idx="1"/>
          </p:nvPr>
        </p:nvSpPr>
        <p:spPr>
          <a:xfrm>
            <a:off x="746473" y="2072031"/>
            <a:ext cx="7651054" cy="2396630"/>
          </a:xfrm>
        </p:spPr>
        <p:txBody>
          <a:bodyPr/>
          <a:lstStyle/>
          <a:p>
            <a:pPr marL="0" lvl="0" indent="0" algn="ctr">
              <a:buNone/>
            </a:pPr>
            <a:r>
              <a:rPr lang="en-US" sz="6600" dirty="0">
                <a:solidFill>
                  <a:schemeClr val="accent2"/>
                </a:solidFill>
              </a:rPr>
              <a:t>Thank you! </a:t>
            </a:r>
          </a:p>
          <a:p>
            <a:pPr marL="0" lvl="0" indent="0" algn="ctr">
              <a:buNone/>
            </a:pPr>
            <a:endParaRPr lang="en-US" sz="6600" dirty="0">
              <a:solidFill>
                <a:schemeClr val="accent2"/>
              </a:solidFill>
            </a:endParaRPr>
          </a:p>
          <a:p>
            <a:endParaRPr lang="en-US" dirty="0"/>
          </a:p>
        </p:txBody>
      </p:sp>
    </p:spTree>
    <p:extLst>
      <p:ext uri="{BB962C8B-B14F-4D97-AF65-F5344CB8AC3E}">
        <p14:creationId xmlns:p14="http://schemas.microsoft.com/office/powerpoint/2010/main" val="382785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20_StandardDimensionsPPT (1)">
  <a:themeElements>
    <a:clrScheme name="EGPAF">
      <a:dk1>
        <a:srgbClr val="000000"/>
      </a:dk1>
      <a:lt1>
        <a:srgbClr val="FFFFFF"/>
      </a:lt1>
      <a:dk2>
        <a:srgbClr val="44546A"/>
      </a:dk2>
      <a:lt2>
        <a:srgbClr val="E7E6E6"/>
      </a:lt2>
      <a:accent1>
        <a:srgbClr val="B03139"/>
      </a:accent1>
      <a:accent2>
        <a:srgbClr val="EA6E38"/>
      </a:accent2>
      <a:accent3>
        <a:srgbClr val="F6C75B"/>
      </a:accent3>
      <a:accent4>
        <a:srgbClr val="548C7E"/>
      </a:accent4>
      <a:accent5>
        <a:srgbClr val="3A3E3F"/>
      </a:accent5>
      <a:accent6>
        <a:srgbClr val="7FACB4"/>
      </a:accent6>
      <a:hlink>
        <a:srgbClr val="519DD1"/>
      </a:hlink>
      <a:folHlink>
        <a:srgbClr val="2446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BAF8D91D3BE84D98494D174352DE89" ma:contentTypeVersion="14" ma:contentTypeDescription="Create a new document." ma:contentTypeScope="" ma:versionID="35a6b9fabc5ecc239cce61ad372888dd">
  <xsd:schema xmlns:xsd="http://www.w3.org/2001/XMLSchema" xmlns:xs="http://www.w3.org/2001/XMLSchema" xmlns:p="http://schemas.microsoft.com/office/2006/metadata/properties" xmlns:ns3="0579786a-1f45-402e-b56a-a81c78ac6018" xmlns:ns4="a343ffe8-a55f-493c-8fdf-1901bf26e463" targetNamespace="http://schemas.microsoft.com/office/2006/metadata/properties" ma:root="true" ma:fieldsID="157add94b672d2972f32933453755373" ns3:_="" ns4:_="">
    <xsd:import namespace="0579786a-1f45-402e-b56a-a81c78ac6018"/>
    <xsd:import namespace="a343ffe8-a55f-493c-8fdf-1901bf26e46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9786a-1f45-402e-b56a-a81c78ac60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43ffe8-a55f-493c-8fdf-1901bf26e46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AAA1FF-FB10-49EE-99BD-3D03F9C58BC8}">
  <ds:schemaRefs>
    <ds:schemaRef ds:uri="http://schemas.microsoft.com/sharepoint/v3/contenttype/forms"/>
  </ds:schemaRefs>
</ds:datastoreItem>
</file>

<file path=customXml/itemProps2.xml><?xml version="1.0" encoding="utf-8"?>
<ds:datastoreItem xmlns:ds="http://schemas.openxmlformats.org/officeDocument/2006/customXml" ds:itemID="{045EEE39-D175-40A2-B5B5-90380EA04E8C}">
  <ds:schemaRefs>
    <ds:schemaRef ds:uri="http://purl.org/dc/elements/1.1/"/>
    <ds:schemaRef ds:uri="http://purl.org/dc/terms/"/>
    <ds:schemaRef ds:uri="a343ffe8-a55f-493c-8fdf-1901bf26e463"/>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0579786a-1f45-402e-b56a-a81c78ac6018"/>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8C61631C-E9F1-4526-B1E2-BD83B7C9E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9786a-1f45-402e-b56a-a81c78ac6018"/>
    <ds:schemaRef ds:uri="a343ffe8-a55f-493c-8fdf-1901bf26e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572</TotalTime>
  <Words>813</Words>
  <Application>Microsoft Macintosh PowerPoint</Application>
  <PresentationFormat>On-screen Show (4:3)</PresentationFormat>
  <Paragraphs>87</Paragraphs>
  <Slides>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Corbel</vt:lpstr>
      <vt:lpstr>Wingdings 2</vt:lpstr>
      <vt:lpstr>2020_StandardDimensionsPPT (1)</vt:lpstr>
      <vt:lpstr>Frame</vt:lpstr>
      <vt:lpstr>PowerPoint Presentation</vt:lpstr>
      <vt:lpstr>FCI New Foundations of Hope webinars </vt:lpstr>
      <vt:lpstr>FCI New Foundations of Hope participant reach </vt:lpstr>
      <vt:lpstr>FCI New Foundations of Hope participant reach </vt:lpstr>
      <vt:lpstr>FCI New Foundations of Hope South-to-South Platform </vt:lpstr>
      <vt:lpstr>FCI New Foundations of Hope South-to-South Webinars </vt:lpstr>
      <vt:lpstr>Main Priorities Addressed </vt:lpstr>
      <vt:lpstr>97% of respondents in June 2021 NFH survey stated that they learned something in the webinars that impacted their work, and their ability to serve populations/ congregations. Specifically: </vt:lpstr>
      <vt:lpstr>PowerPoint Presentation</vt:lpstr>
    </vt:vector>
  </TitlesOfParts>
  <Company>EGPAF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Kim</dc:creator>
  <cp:lastModifiedBy>Marc-Henri Heiniger</cp:lastModifiedBy>
  <cp:revision>360</cp:revision>
  <cp:lastPrinted>2017-01-13T13:03:28Z</cp:lastPrinted>
  <dcterms:created xsi:type="dcterms:W3CDTF">2015-01-14T14:21:41Z</dcterms:created>
  <dcterms:modified xsi:type="dcterms:W3CDTF">2022-10-05T16:32:05Z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0x010100C3BAF8D91D3BE84D98494D174352DE89</vt:lpwstr>
  </property>
</Properties>
</file>