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FE4E258_9F5E44B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6" r:id="rId2"/>
  </p:sldMasterIdLst>
  <p:notesMasterIdLst>
    <p:notesMasterId r:id="rId9"/>
  </p:notesMasterIdLst>
  <p:sldIdLst>
    <p:sldId id="265" r:id="rId3"/>
    <p:sldId id="2145706584" r:id="rId4"/>
    <p:sldId id="2145706570" r:id="rId5"/>
    <p:sldId id="2145706578" r:id="rId6"/>
    <p:sldId id="2145706582" r:id="rId7"/>
    <p:sldId id="171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ACDB08-A099-3F72-2571-217681220FA3}" name="susan hillis" initials="sh" userId="0aa56e8ce8c172e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A"/>
    <a:srgbClr val="97E4FF"/>
    <a:srgbClr val="FFFFFF"/>
    <a:srgbClr val="008641"/>
    <a:srgbClr val="781D7C"/>
    <a:srgbClr val="D36127"/>
    <a:srgbClr val="536DB3"/>
    <a:srgbClr val="007D57"/>
    <a:srgbClr val="993B25"/>
    <a:srgbClr val="174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9" autoAdjust="0"/>
    <p:restoredTop sz="90092" autoAdjust="0"/>
  </p:normalViewPr>
  <p:slideViewPr>
    <p:cSldViewPr snapToGrid="0">
      <p:cViewPr varScale="1">
        <p:scale>
          <a:sx n="57" d="100"/>
          <a:sy n="57" d="100"/>
        </p:scale>
        <p:origin x="124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ehling" userId="0c8b016d-0992-4a5f-bef4-3fc9974dc8e6" providerId="ADAL" clId="{55B348CE-4611-491A-94C0-30D2CCA346A2}"/>
    <pc:docChg chg="custSel modSld">
      <pc:chgData name="Andrea Uehling" userId="0c8b016d-0992-4a5f-bef4-3fc9974dc8e6" providerId="ADAL" clId="{55B348CE-4611-491A-94C0-30D2CCA346A2}" dt="2022-01-18T15:55:56.035" v="69" actId="20577"/>
      <pc:docMkLst>
        <pc:docMk/>
      </pc:docMkLst>
      <pc:sldChg chg="modSp">
        <pc:chgData name="Andrea Uehling" userId="0c8b016d-0992-4a5f-bef4-3fc9974dc8e6" providerId="ADAL" clId="{55B348CE-4611-491A-94C0-30D2CCA346A2}" dt="2022-01-18T15:55:56.035" v="69" actId="20577"/>
        <pc:sldMkLst>
          <pc:docMk/>
          <pc:sldMk cId="224448443" sldId="265"/>
        </pc:sldMkLst>
        <pc:spChg chg="mod">
          <ac:chgData name="Andrea Uehling" userId="0c8b016d-0992-4a5f-bef4-3fc9974dc8e6" providerId="ADAL" clId="{55B348CE-4611-491A-94C0-30D2CCA346A2}" dt="2022-01-18T15:55:56.035" v="69" actId="20577"/>
          <ac:spMkLst>
            <pc:docMk/>
            <pc:sldMk cId="224448443" sldId="265"/>
            <ac:spMk id="6" creationId="{A22E3F2D-53B5-8C49-A5D7-ADB15766FF7C}"/>
          </ac:spMkLst>
        </pc:spChg>
      </pc:sldChg>
    </pc:docChg>
  </pc:docChgLst>
</pc:chgInfo>
</file>

<file path=ppt/comments/modernComment_7FE4E258_9F5E44B5.xml><?xml version="1.0" encoding="utf-8"?>
<p188:cmLst xmlns:a="http://schemas.openxmlformats.org/drawingml/2006/main" xmlns:r="http://schemas.openxmlformats.org/officeDocument/2006/relationships" xmlns:p188="http://schemas.microsoft.com/office/powerpoint/2018/8/main">
  <p188:cm id="{938CB271-A2F8-4AD0-9E0A-5D611E49CFCE}" authorId="{54ACDB08-A099-3F72-2571-217681220FA3}" created="2022-01-15T12:59:14.008">
    <pc:sldMkLst xmlns:pc="http://schemas.microsoft.com/office/powerpoint/2013/main/command">
      <pc:docMk/>
      <pc:sldMk cId="2673755317" sldId="2145706584"/>
    </pc:sldMkLst>
    <p188:txBody>
      <a:bodyPr/>
      <a:lstStyle/>
      <a:p>
        <a:r>
          <a:rPr lang="en-US"/>
          <a:t>i like the sense that life is torn apart - from the design...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4F649-738A-6F4E-BEF9-EB4F2F8984A8}"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2C460-D1B9-0F49-885E-D70F3599D276}" type="slidenum">
              <a:rPr lang="en-US" smtClean="0"/>
              <a:t>‹#›</a:t>
            </a:fld>
            <a:endParaRPr lang="en-US"/>
          </a:p>
        </p:txBody>
      </p:sp>
    </p:spTree>
    <p:extLst>
      <p:ext uri="{BB962C8B-B14F-4D97-AF65-F5344CB8AC3E}">
        <p14:creationId xmlns:p14="http://schemas.microsoft.com/office/powerpoint/2010/main" val="315764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 whole story in here – it is so compelling. Move the graph to next slide</a:t>
            </a:r>
          </a:p>
        </p:txBody>
      </p:sp>
      <p:sp>
        <p:nvSpPr>
          <p:cNvPr id="4" name="Slide Number Placeholder 3"/>
          <p:cNvSpPr>
            <a:spLocks noGrp="1"/>
          </p:cNvSpPr>
          <p:nvPr>
            <p:ph type="sldNum" sz="quarter" idx="5"/>
          </p:nvPr>
        </p:nvSpPr>
        <p:spPr/>
        <p:txBody>
          <a:bodyPr/>
          <a:lstStyle/>
          <a:p>
            <a:fld id="{5412C460-D1B9-0F49-885E-D70F3599D276}" type="slidenum">
              <a:rPr lang="en-US" smtClean="0"/>
              <a:t>2</a:t>
            </a:fld>
            <a:endParaRPr lang="en-US"/>
          </a:p>
        </p:txBody>
      </p:sp>
    </p:spTree>
    <p:extLst>
      <p:ext uri="{BB962C8B-B14F-4D97-AF65-F5344CB8AC3E}">
        <p14:creationId xmlns:p14="http://schemas.microsoft.com/office/powerpoint/2010/main" val="300344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child story is more powerful and we could potentially remove this or keep one of the quotes and use it later</a:t>
            </a:r>
          </a:p>
        </p:txBody>
      </p:sp>
      <p:sp>
        <p:nvSpPr>
          <p:cNvPr id="4" name="Slide Number Placeholder 3"/>
          <p:cNvSpPr>
            <a:spLocks noGrp="1"/>
          </p:cNvSpPr>
          <p:nvPr>
            <p:ph type="sldNum" sz="quarter" idx="5"/>
          </p:nvPr>
        </p:nvSpPr>
        <p:spPr/>
        <p:txBody>
          <a:bodyPr/>
          <a:lstStyle/>
          <a:p>
            <a:fld id="{32F07CCB-50B5-FC43-A0F2-9E84D6889D24}" type="slidenum">
              <a:rPr lang="en-US" smtClean="0"/>
              <a:t>3</a:t>
            </a:fld>
            <a:endParaRPr lang="en-US"/>
          </a:p>
        </p:txBody>
      </p:sp>
    </p:spTree>
    <p:extLst>
      <p:ext uri="{BB962C8B-B14F-4D97-AF65-F5344CB8AC3E}">
        <p14:creationId xmlns:p14="http://schemas.microsoft.com/office/powerpoint/2010/main" val="347758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2C460-D1B9-0F49-885E-D70F3599D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58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12C460-D1B9-0F49-885E-D70F3599D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62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may not need this one 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7E4FF-31E4-4D89-B54D-77A7AB8F54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991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781D7C"/>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008641"/>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E6FF-13A1-49AC-B236-FE8CBBACDA36}"/>
              </a:ext>
            </a:extLst>
          </p:cNvPr>
          <p:cNvSpPr>
            <a:spLocks noGrp="1"/>
          </p:cNvSpPr>
          <p:nvPr>
            <p:ph type="title"/>
          </p:nvPr>
        </p:nvSpPr>
        <p:spPr/>
        <p:txBody>
          <a:bodyPr>
            <a:normAutofit/>
          </a:bodyPr>
          <a:lstStyle>
            <a:lvl1pPr>
              <a:defRPr sz="3600" b="1">
                <a:solidFill>
                  <a:srgbClr val="006E4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FAABC9-BF23-4E85-8349-49C295840232}"/>
              </a:ext>
            </a:extLst>
          </p:cNvPr>
          <p:cNvSpPr>
            <a:spLocks noGrp="1"/>
          </p:cNvSpPr>
          <p:nvPr>
            <p:ph idx="1"/>
          </p:nvPr>
        </p:nvSpPr>
        <p:spPr/>
        <p:txBody>
          <a:bodyPr/>
          <a:lstStyle>
            <a:lvl1pPr>
              <a:defRPr>
                <a:solidFill>
                  <a:srgbClr val="2D825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14E403-7DDE-4FA6-BFFF-7011DEE7FDFA}"/>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93B86284-CEBB-49E8-9053-0BC732B3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C1D95-5B42-40F7-A26E-42FFA4C4782A}"/>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E47A1BD1-EE0F-EC44-B1A6-5A65AC4EE2B0}"/>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8B8B82CF-F17A-D644-B4B2-CB988E6B3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110DFF31-7800-A149-8F11-B4DEC5DD1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64F9D998-F6E2-3B46-AE8E-F93D2241E8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7A4849B-BB65-8B48-9A79-F5BDE5867B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D0F72D10-5ABF-3341-B72C-3453ACCCDE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10BAD321-C190-C645-913D-FC024F5856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4728B70D-65D4-0146-9BB3-CFED90E33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292ED101-F0DD-4044-B022-78884A8A96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61C58A97-EF7A-3647-BA42-C80C13D3258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16215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B701-3F7D-4992-B979-5B4657EAE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247AAF-C7DC-487D-A4DE-B4F6A1662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12705E-E0EA-4C2F-8095-F0410EEEBD3B}"/>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8D8BA86D-2970-4763-A3B2-B82C6C154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74D6E-E2EF-4056-801F-8AAAE81C9CA5}"/>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620BFEB5-D7F2-5546-9FEF-6FA3B07BBEBA}"/>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402242CC-56FC-D94F-A0F2-7401E909BC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BCA653D4-35B3-684E-8158-B3085BAC1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D88339F9-E2C0-F342-BB63-86E7F143C0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4619024-D660-D84F-ACE3-8A7D9D7B39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5CB7B3E2-29A1-984F-B33E-C8B9557CEB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AD225CF0-9E93-F140-A1DF-D3AF9E286B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2B11DE68-C615-324F-A598-EDA8FF056B6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882CCB2-929B-0F4E-8E2C-60356C8F90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E800E34B-CF2B-C148-8762-2F638E35AB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357607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5332-AE8E-4DA9-83C7-F02F807C0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9C0D7-6363-42EC-A613-C6F9ED43A2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EB70F-750F-4F21-B2EA-D53559528C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6DC5E-D79D-4027-B6B9-F0F8ADB8C064}"/>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6" name="Footer Placeholder 5">
            <a:extLst>
              <a:ext uri="{FF2B5EF4-FFF2-40B4-BE49-F238E27FC236}">
                <a16:creationId xmlns:a16="http://schemas.microsoft.com/office/drawing/2014/main" id="{B0E1096D-C341-4779-A826-A28A0B4CE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AFD56-A01F-4D89-9A14-EEB934ACF5E5}"/>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248FDD7C-9129-0640-9B35-ED961EF6BEAD}"/>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A86D68B7-4EE2-BA4A-A93C-304B21C3D3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9BD8EDF-22A9-0145-8E0B-C42766088E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6F031540-E4C4-744A-85D6-CCE2C75F09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CD8CD05D-D8B7-3D44-A364-9437844532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F0AC2D25-E749-F148-9966-DD093259F0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A6265EAB-217C-8646-B38F-B1C694FAA7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4B5A28AF-3104-0E49-AD0D-DFC4609C3C4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63D2BEBF-5D2A-724E-866F-2DD74BD9EC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3B81C564-EE10-2449-A1C0-8675905E22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841144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DFD2-65FE-4276-814C-E57B37FF4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1F3F8-46E4-452E-8284-21BAEDC75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B64CAD-0742-41C4-8FB2-D8E9DAC0B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CABF67-1607-472A-A3A4-C33A01FEC6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81599-CF08-40BC-833F-7A095DF323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CB0B8E-7B4E-4B23-B876-7EE003DA8599}"/>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8" name="Footer Placeholder 7">
            <a:extLst>
              <a:ext uri="{FF2B5EF4-FFF2-40B4-BE49-F238E27FC236}">
                <a16:creationId xmlns:a16="http://schemas.microsoft.com/office/drawing/2014/main" id="{4AD8AF8E-5E11-47B2-A880-7DC538DABA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72329-7177-411B-99EE-A49368088806}"/>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10" name="Group 9">
            <a:extLst>
              <a:ext uri="{FF2B5EF4-FFF2-40B4-BE49-F238E27FC236}">
                <a16:creationId xmlns:a16="http://schemas.microsoft.com/office/drawing/2014/main" id="{28FFA716-C1CE-BF47-8DC0-5CD5B5DEEC4E}"/>
              </a:ext>
            </a:extLst>
          </p:cNvPr>
          <p:cNvGrpSpPr/>
          <p:nvPr userDrawn="1"/>
        </p:nvGrpSpPr>
        <p:grpSpPr>
          <a:xfrm>
            <a:off x="328961" y="6170061"/>
            <a:ext cx="11349263" cy="645627"/>
            <a:chOff x="259512" y="5186997"/>
            <a:chExt cx="11623651" cy="729171"/>
          </a:xfrm>
        </p:grpSpPr>
        <p:pic>
          <p:nvPicPr>
            <p:cNvPr id="11" name="Picture 10" descr="Logo&#10;&#10;Description automatically generated">
              <a:extLst>
                <a:ext uri="{FF2B5EF4-FFF2-40B4-BE49-F238E27FC236}">
                  <a16:creationId xmlns:a16="http://schemas.microsoft.com/office/drawing/2014/main" id="{80C33829-7A9A-6A41-AC8A-777A1BC14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12D58A32-D255-584F-BA52-D46F4D79B2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3" name="Picture 12" descr="A black and white sign&#10;&#10;Description automatically generated with low confidence">
              <a:extLst>
                <a:ext uri="{FF2B5EF4-FFF2-40B4-BE49-F238E27FC236}">
                  <a16:creationId xmlns:a16="http://schemas.microsoft.com/office/drawing/2014/main" id="{F367E300-CBFF-2E4A-8275-01E54F2AA5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3B1EDB47-639D-4945-9FB1-BDF0DA906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5" name="Picture 14" descr="Logo, company name&#10;&#10;Description automatically generated">
              <a:extLst>
                <a:ext uri="{FF2B5EF4-FFF2-40B4-BE49-F238E27FC236}">
                  <a16:creationId xmlns:a16="http://schemas.microsoft.com/office/drawing/2014/main" id="{5B4CCFC7-C93B-3745-81A2-B3BD2D60FC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6" name="Picture 15" descr="Logo, company name&#10;&#10;Description automatically generated">
              <a:extLst>
                <a:ext uri="{FF2B5EF4-FFF2-40B4-BE49-F238E27FC236}">
                  <a16:creationId xmlns:a16="http://schemas.microsoft.com/office/drawing/2014/main" id="{C98B3CE4-164C-3B48-B334-D5F77F73FE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7" name="Picture 16" descr="Logo, company name&#10;&#10;Description automatically generated">
              <a:extLst>
                <a:ext uri="{FF2B5EF4-FFF2-40B4-BE49-F238E27FC236}">
                  <a16:creationId xmlns:a16="http://schemas.microsoft.com/office/drawing/2014/main" id="{83B3FAD1-298E-8646-938E-022EEE5056E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B8134780-7195-7C47-B5B0-56D5187BB4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9" name="Picture 18" descr="Logo, company name&#10;&#10;Description automatically generated">
              <a:extLst>
                <a:ext uri="{FF2B5EF4-FFF2-40B4-BE49-F238E27FC236}">
                  <a16:creationId xmlns:a16="http://schemas.microsoft.com/office/drawing/2014/main" id="{B829F317-5498-E647-AAB0-5B6E68ADFFD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04361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0CF5-908F-4660-AF1E-D04D328EEF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A39757-2531-4FAF-BBEF-2417E149A7D2}"/>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4" name="Footer Placeholder 3">
            <a:extLst>
              <a:ext uri="{FF2B5EF4-FFF2-40B4-BE49-F238E27FC236}">
                <a16:creationId xmlns:a16="http://schemas.microsoft.com/office/drawing/2014/main" id="{77EE7553-B186-42FB-A094-AFD7525DB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3F3FEC-48FA-4630-A63C-C51001EC311B}"/>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6" name="Group 5">
            <a:extLst>
              <a:ext uri="{FF2B5EF4-FFF2-40B4-BE49-F238E27FC236}">
                <a16:creationId xmlns:a16="http://schemas.microsoft.com/office/drawing/2014/main" id="{A85B27A6-63F7-4042-B628-B5D70ADE25FA}"/>
              </a:ext>
            </a:extLst>
          </p:cNvPr>
          <p:cNvGrpSpPr/>
          <p:nvPr userDrawn="1"/>
        </p:nvGrpSpPr>
        <p:grpSpPr>
          <a:xfrm>
            <a:off x="328961" y="6170061"/>
            <a:ext cx="11349263" cy="645627"/>
            <a:chOff x="259512" y="5186997"/>
            <a:chExt cx="11623651" cy="729171"/>
          </a:xfrm>
        </p:grpSpPr>
        <p:pic>
          <p:nvPicPr>
            <p:cNvPr id="7" name="Picture 6" descr="Logo&#10;&#10;Description automatically generated">
              <a:extLst>
                <a:ext uri="{FF2B5EF4-FFF2-40B4-BE49-F238E27FC236}">
                  <a16:creationId xmlns:a16="http://schemas.microsoft.com/office/drawing/2014/main" id="{F4AED6BE-52A5-4F41-82B5-FD08182CC8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677154FE-4566-374F-97BD-2AFD8B5EB5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35E093D3-472D-054A-82BB-A33F585ED2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AFD15A7C-3E48-624B-A54F-02B0198C8E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1" name="Picture 10" descr="Logo, company name&#10;&#10;Description automatically generated">
              <a:extLst>
                <a:ext uri="{FF2B5EF4-FFF2-40B4-BE49-F238E27FC236}">
                  <a16:creationId xmlns:a16="http://schemas.microsoft.com/office/drawing/2014/main" id="{02EF0763-80B2-C649-B0B5-F7172C56E4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2" name="Picture 11" descr="Logo, company name&#10;&#10;Description automatically generated">
              <a:extLst>
                <a:ext uri="{FF2B5EF4-FFF2-40B4-BE49-F238E27FC236}">
                  <a16:creationId xmlns:a16="http://schemas.microsoft.com/office/drawing/2014/main" id="{8688C5BB-1014-D843-B579-A54550BA25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3" name="Picture 12" descr="Logo, company name&#10;&#10;Description automatically generated">
              <a:extLst>
                <a:ext uri="{FF2B5EF4-FFF2-40B4-BE49-F238E27FC236}">
                  <a16:creationId xmlns:a16="http://schemas.microsoft.com/office/drawing/2014/main" id="{C6E9C712-5939-1D47-B3F1-6036405A4BA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622189AE-2302-4643-BBBB-4E625C0FED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5" name="Picture 14" descr="Logo, company name&#10;&#10;Description automatically generated">
              <a:extLst>
                <a:ext uri="{FF2B5EF4-FFF2-40B4-BE49-F238E27FC236}">
                  <a16:creationId xmlns:a16="http://schemas.microsoft.com/office/drawing/2014/main" id="{CB635D4B-86F1-1749-9C90-FB23ED4632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951707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7015FA-517F-4522-A2FE-F5AAD32ED047}"/>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3" name="Footer Placeholder 2">
            <a:extLst>
              <a:ext uri="{FF2B5EF4-FFF2-40B4-BE49-F238E27FC236}">
                <a16:creationId xmlns:a16="http://schemas.microsoft.com/office/drawing/2014/main" id="{1B9BA8C0-4BB4-46BD-BD9D-0A47BAD6A4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071B55-AE85-4550-89EC-0A13823C7752}"/>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5" name="Group 4">
            <a:extLst>
              <a:ext uri="{FF2B5EF4-FFF2-40B4-BE49-F238E27FC236}">
                <a16:creationId xmlns:a16="http://schemas.microsoft.com/office/drawing/2014/main" id="{AA9313C2-96D1-C84A-9E63-CEA0E771E157}"/>
              </a:ext>
            </a:extLst>
          </p:cNvPr>
          <p:cNvGrpSpPr/>
          <p:nvPr userDrawn="1"/>
        </p:nvGrpSpPr>
        <p:grpSpPr>
          <a:xfrm>
            <a:off x="328961" y="6170061"/>
            <a:ext cx="11349263" cy="645627"/>
            <a:chOff x="259512" y="5186997"/>
            <a:chExt cx="11623651" cy="729171"/>
          </a:xfrm>
        </p:grpSpPr>
        <p:pic>
          <p:nvPicPr>
            <p:cNvPr id="6" name="Picture 5" descr="Logo&#10;&#10;Description automatically generated">
              <a:extLst>
                <a:ext uri="{FF2B5EF4-FFF2-40B4-BE49-F238E27FC236}">
                  <a16:creationId xmlns:a16="http://schemas.microsoft.com/office/drawing/2014/main" id="{77061270-CC73-CC42-B4A3-323C866B7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6A582756-EE22-2644-BB1A-859566657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8" name="Picture 7" descr="A black and white sign&#10;&#10;Description automatically generated with low confidence">
              <a:extLst>
                <a:ext uri="{FF2B5EF4-FFF2-40B4-BE49-F238E27FC236}">
                  <a16:creationId xmlns:a16="http://schemas.microsoft.com/office/drawing/2014/main" id="{7A97CA9E-1628-0E44-8320-216E8EB39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145FCDF6-0378-4048-ADC9-F429652017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0" name="Picture 9" descr="Logo, company name&#10;&#10;Description automatically generated">
              <a:extLst>
                <a:ext uri="{FF2B5EF4-FFF2-40B4-BE49-F238E27FC236}">
                  <a16:creationId xmlns:a16="http://schemas.microsoft.com/office/drawing/2014/main" id="{CD510011-BA02-CC42-ACFD-A9094EA53B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1" name="Picture 10" descr="Logo, company name&#10;&#10;Description automatically generated">
              <a:extLst>
                <a:ext uri="{FF2B5EF4-FFF2-40B4-BE49-F238E27FC236}">
                  <a16:creationId xmlns:a16="http://schemas.microsoft.com/office/drawing/2014/main" id="{58D9C1B0-F9A9-6F4A-9622-132B0CEE52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2" name="Picture 11" descr="Logo, company name&#10;&#10;Description automatically generated">
              <a:extLst>
                <a:ext uri="{FF2B5EF4-FFF2-40B4-BE49-F238E27FC236}">
                  <a16:creationId xmlns:a16="http://schemas.microsoft.com/office/drawing/2014/main" id="{3531636B-12D7-0741-9E89-EBF1F095CE1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3" name="Picture 12" descr="A picture containing logo&#10;&#10;Description automatically generated">
              <a:extLst>
                <a:ext uri="{FF2B5EF4-FFF2-40B4-BE49-F238E27FC236}">
                  <a16:creationId xmlns:a16="http://schemas.microsoft.com/office/drawing/2014/main" id="{F29961C3-CCF4-2B41-9B5F-7AE2EA0F9F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4" name="Picture 13" descr="Logo, company name&#10;&#10;Description automatically generated">
              <a:extLst>
                <a:ext uri="{FF2B5EF4-FFF2-40B4-BE49-F238E27FC236}">
                  <a16:creationId xmlns:a16="http://schemas.microsoft.com/office/drawing/2014/main" id="{315E7809-26A4-5847-8675-B01C73A8446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31036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65BE-292A-4CF5-9C14-E2381092C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1C0280-9F74-41D3-9F52-9D65952BC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B6DB5-E35B-4A6C-8A55-F347D9469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5EFDE-6BE9-4D3E-8D4A-E05A070B9CDD}"/>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6" name="Footer Placeholder 5">
            <a:extLst>
              <a:ext uri="{FF2B5EF4-FFF2-40B4-BE49-F238E27FC236}">
                <a16:creationId xmlns:a16="http://schemas.microsoft.com/office/drawing/2014/main" id="{B01DBA6A-9AB7-48D3-A2D7-250101C86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650526-ECBA-4E23-B896-32573015AE5E}"/>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33EA6C00-10B1-7249-A998-E3B5403EC58F}"/>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4FC565C7-E6B7-CD4D-AB9F-B1098B0768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5A8E0C5-1B68-B043-82E5-11DDF3174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99B868E0-C456-4C4D-99E0-7847C7AC34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B71D02A0-FE7E-F648-8AAA-1D64A2D1B2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D5606A95-B3CA-984D-8D17-0F59B22C38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80403C8C-28E3-E44F-8C95-DF00FCA113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25C249A6-BD10-D34D-8256-86013249159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33D5FD40-B5DA-1D4B-9DD4-224A46BF840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4D1FA3B0-D8CD-D449-90C8-947E5EA868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650019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5FB9-29A3-4835-8741-22740342F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03C10-99A1-497E-A687-600E6277A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1F9032-F2F9-49D0-A3DD-4D1F8CD2E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4831B-1772-4B7D-82A1-A4F740927BAC}"/>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6" name="Footer Placeholder 5">
            <a:extLst>
              <a:ext uri="{FF2B5EF4-FFF2-40B4-BE49-F238E27FC236}">
                <a16:creationId xmlns:a16="http://schemas.microsoft.com/office/drawing/2014/main" id="{FC8C6F30-76A7-438A-B4D9-2863C2EAD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16EF7-AC9A-4DF4-AC2C-7C9D649750C3}"/>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1ED6E947-CB2A-F041-B8D5-B76B1975EF84}"/>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10C53AC6-A2F2-DD44-BBF6-8DAEA04EDE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58B58D8-F339-0947-A426-D7B121DBE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5E7EBED0-E036-8041-9971-CFCB1341E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9F59B36C-1E5D-894B-B60C-F775F7A835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CD633CA9-BD32-6A42-BADD-C4D825E288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BAC2F287-C8C2-4743-8035-AF203E2E41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096D40D1-3B56-8D48-8EF7-D5510844B1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DC879BB6-F66C-1C4B-8729-5EE2027D59F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F9271FD6-D570-4942-A637-68DE8CDCD2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01170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603-B3EE-4519-9E1E-EEC260479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8A688D-D573-467A-A018-724DFB02F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629A0-A9E9-409D-9594-62B5705F8FC0}"/>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031A9353-990B-48B1-8B93-338BAB9E5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8C016-53BE-4494-8E4D-932937A89E7D}"/>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09B22E21-9DA4-5949-8751-316304D5495A}"/>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5683F2DF-434D-9A4F-9FC2-FE5B912DE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AF8E3B32-1971-524C-8F7E-957F1888F6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A30B9471-8EBD-374C-98D9-3739A4F623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74F5A552-8CB2-894E-BA05-03FA269C18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C57C31D3-26E8-D44B-9BE7-C6C748B2FC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4DBCCC4C-84CA-E740-A6E2-821135FD3F7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C373DCBA-CE39-B948-961B-609610B0A5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E2596293-BC51-EB4F-BDE5-DB0B57214FB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92504033-4023-7445-9E20-E1C208B7B2D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433113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C5BA8-7E55-4D0D-A52F-2CD73DA1C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9A084F-CC55-4930-BB89-6B5481C04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D4E43-B367-46A6-843A-47E3AE5F628D}"/>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0AF9CC33-C982-40F8-96BB-8BAB8F093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92336-FDB7-4A86-9C1E-CB8138C7290C}"/>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C64A7A38-564B-C94F-BD8A-16712C8743B9}"/>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FD930AD9-431F-3042-9CAC-F0F5878772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6C74AF9-F49F-9147-A51C-75D246DD1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5B903BFD-83D0-A243-9F4B-C111276506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7D03720A-AFB3-A943-8E10-9ACA0466F7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1F071D66-6CF3-F345-B546-EB8F3C89E4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91AEE3B5-48A4-174D-99B6-B8F66AD6FE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FD732443-A95B-1E4B-91A6-B3E37E8E6D7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8EB22DE0-66C1-E944-BC4C-52D7F882CD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D69DDE8B-B0B1-AE4A-B48A-B540B7347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352316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864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grpSp>
        <p:nvGrpSpPr>
          <p:cNvPr id="15" name="Group 14">
            <a:extLst>
              <a:ext uri="{FF2B5EF4-FFF2-40B4-BE49-F238E27FC236}">
                <a16:creationId xmlns:a16="http://schemas.microsoft.com/office/drawing/2014/main" id="{B040EA68-8061-4606-940B-3F33A1014012}"/>
              </a:ext>
            </a:extLst>
          </p:cNvPr>
          <p:cNvGrpSpPr/>
          <p:nvPr userDrawn="1"/>
        </p:nvGrpSpPr>
        <p:grpSpPr>
          <a:xfrm>
            <a:off x="0" y="6739363"/>
            <a:ext cx="12192000" cy="147710"/>
            <a:chOff x="0" y="6674049"/>
            <a:chExt cx="12192000" cy="147710"/>
          </a:xfrm>
        </p:grpSpPr>
        <p:sp>
          <p:nvSpPr>
            <p:cNvPr id="16" name="Rectangle 15">
              <a:extLst>
                <a:ext uri="{FF2B5EF4-FFF2-40B4-BE49-F238E27FC236}">
                  <a16:creationId xmlns:a16="http://schemas.microsoft.com/office/drawing/2014/main" id="{EA894C6C-F8B6-4334-A59B-98F462DF3F10}"/>
                </a:ext>
              </a:extLst>
            </p:cNvPr>
            <p:cNvSpPr>
              <a:spLocks noChangeArrowheads="1"/>
            </p:cNvSpPr>
            <p:nvPr userDrawn="1"/>
          </p:nvSpPr>
          <p:spPr bwMode="auto">
            <a:xfrm>
              <a:off x="8973610" y="6674049"/>
              <a:ext cx="804110" cy="147710"/>
            </a:xfrm>
            <a:prstGeom prst="rect">
              <a:avLst/>
            </a:prstGeom>
            <a:solidFill>
              <a:srgbClr val="91D3C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645FC3F6-0F86-406F-A5F7-5CF46D64CDA2}"/>
                </a:ext>
              </a:extLst>
            </p:cNvPr>
            <p:cNvSpPr>
              <a:spLocks noChangeArrowheads="1"/>
            </p:cNvSpPr>
            <p:nvPr userDrawn="1"/>
          </p:nvSpPr>
          <p:spPr bwMode="auto">
            <a:xfrm>
              <a:off x="9767233" y="6674049"/>
              <a:ext cx="804110" cy="147710"/>
            </a:xfrm>
            <a:prstGeom prst="rect">
              <a:avLst/>
            </a:prstGeom>
            <a:solidFill>
              <a:srgbClr val="D3612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53E87044-5D04-4AED-B43A-B1600534B957}"/>
                </a:ext>
              </a:extLst>
            </p:cNvPr>
            <p:cNvSpPr>
              <a:spLocks noChangeArrowheads="1"/>
            </p:cNvSpPr>
            <p:nvPr userDrawn="1"/>
          </p:nvSpPr>
          <p:spPr bwMode="auto">
            <a:xfrm>
              <a:off x="10571342" y="6674049"/>
              <a:ext cx="804765" cy="147710"/>
            </a:xfrm>
            <a:prstGeom prst="rect">
              <a:avLst/>
            </a:prstGeom>
            <a:solidFill>
              <a:srgbClr val="FFC72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8E8997BB-C4A1-4337-B5CD-6E42B8E61365}"/>
                </a:ext>
              </a:extLst>
            </p:cNvPr>
            <p:cNvSpPr>
              <a:spLocks noChangeArrowheads="1"/>
            </p:cNvSpPr>
            <p:nvPr userDrawn="1"/>
          </p:nvSpPr>
          <p:spPr bwMode="auto">
            <a:xfrm>
              <a:off x="11364967" y="6674049"/>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0">
              <a:extLst>
                <a:ext uri="{FF2B5EF4-FFF2-40B4-BE49-F238E27FC236}">
                  <a16:creationId xmlns:a16="http://schemas.microsoft.com/office/drawing/2014/main" id="{1899C924-38C5-4326-9CC0-F7547578AA87}"/>
                </a:ext>
              </a:extLst>
            </p:cNvPr>
            <p:cNvSpPr>
              <a:spLocks noChangeArrowheads="1"/>
            </p:cNvSpPr>
            <p:nvPr userDrawn="1"/>
          </p:nvSpPr>
          <p:spPr bwMode="auto">
            <a:xfrm>
              <a:off x="0" y="6674049"/>
              <a:ext cx="7572333" cy="147710"/>
            </a:xfrm>
            <a:prstGeom prst="rect">
              <a:avLst/>
            </a:prstGeom>
            <a:solidFill>
              <a:srgbClr val="781D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1DB158F0-2B0B-4C7F-B32C-05A54436F254}"/>
                </a:ext>
              </a:extLst>
            </p:cNvPr>
            <p:cNvSpPr>
              <a:spLocks noChangeArrowheads="1"/>
            </p:cNvSpPr>
            <p:nvPr userDrawn="1"/>
          </p:nvSpPr>
          <p:spPr bwMode="auto">
            <a:xfrm>
              <a:off x="8169500" y="6674049"/>
              <a:ext cx="804110" cy="147710"/>
            </a:xfrm>
            <a:prstGeom prst="rect">
              <a:avLst/>
            </a:prstGeom>
            <a:solidFill>
              <a:srgbClr val="0091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4" name="Rectangle 23">
              <a:extLst>
                <a:ext uri="{FF2B5EF4-FFF2-40B4-BE49-F238E27FC236}">
                  <a16:creationId xmlns:a16="http://schemas.microsoft.com/office/drawing/2014/main" id="{FA1E9C15-3412-4668-A012-4B58BB3DEA78}"/>
                </a:ext>
              </a:extLst>
            </p:cNvPr>
            <p:cNvSpPr>
              <a:spLocks noChangeArrowheads="1"/>
            </p:cNvSpPr>
            <p:nvPr userDrawn="1"/>
          </p:nvSpPr>
          <p:spPr bwMode="auto">
            <a:xfrm>
              <a:off x="7354263" y="6674049"/>
              <a:ext cx="825725" cy="147710"/>
            </a:xfrm>
            <a:prstGeom prst="rect">
              <a:avLst/>
            </a:prstGeom>
            <a:solidFill>
              <a:srgbClr val="00864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3790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781D7C"/>
                </a:solidFill>
              </a:defRPr>
            </a:lvl1pPr>
            <a:lvl2pPr marL="290513" indent="-290513">
              <a:spcBef>
                <a:spcPts val="600"/>
              </a:spcBef>
              <a:spcAft>
                <a:spcPts val="600"/>
              </a:spcAft>
              <a:buClr>
                <a:srgbClr val="781D7C"/>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AAC8F8B0-D7EB-4FF2-8E68-B3219077B4D2}"/>
              </a:ext>
            </a:extLst>
          </p:cNvPr>
          <p:cNvGrpSpPr/>
          <p:nvPr userDrawn="1"/>
        </p:nvGrpSpPr>
        <p:grpSpPr>
          <a:xfrm>
            <a:off x="0" y="6739363"/>
            <a:ext cx="12192000" cy="147710"/>
            <a:chOff x="0" y="6674049"/>
            <a:chExt cx="12192000" cy="147710"/>
          </a:xfrm>
        </p:grpSpPr>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8973610" y="6674049"/>
              <a:ext cx="804110" cy="147710"/>
            </a:xfrm>
            <a:prstGeom prst="rect">
              <a:avLst/>
            </a:prstGeom>
            <a:solidFill>
              <a:srgbClr val="91D3C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9767233" y="6674049"/>
              <a:ext cx="804110" cy="147710"/>
            </a:xfrm>
            <a:prstGeom prst="rect">
              <a:avLst/>
            </a:prstGeom>
            <a:solidFill>
              <a:srgbClr val="D3612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793EAA18-A4C9-4363-AF48-F2C12EB1307A}"/>
                </a:ext>
              </a:extLst>
            </p:cNvPr>
            <p:cNvSpPr>
              <a:spLocks noChangeArrowheads="1"/>
            </p:cNvSpPr>
            <p:nvPr userDrawn="1"/>
          </p:nvSpPr>
          <p:spPr bwMode="auto">
            <a:xfrm>
              <a:off x="10571342" y="6674049"/>
              <a:ext cx="804765" cy="147710"/>
            </a:xfrm>
            <a:prstGeom prst="rect">
              <a:avLst/>
            </a:prstGeom>
            <a:solidFill>
              <a:srgbClr val="FFC72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674049"/>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674049"/>
              <a:ext cx="7572333" cy="147710"/>
            </a:xfrm>
            <a:prstGeom prst="rect">
              <a:avLst/>
            </a:prstGeom>
            <a:solidFill>
              <a:srgbClr val="781D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169500" y="6674049"/>
              <a:ext cx="804110" cy="147710"/>
            </a:xfrm>
            <a:prstGeom prst="rect">
              <a:avLst/>
            </a:prstGeom>
            <a:solidFill>
              <a:srgbClr val="0091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7354263" y="6674049"/>
              <a:ext cx="825725" cy="147710"/>
            </a:xfrm>
            <a:prstGeom prst="rect">
              <a:avLst/>
            </a:prstGeom>
            <a:solidFill>
              <a:srgbClr val="00864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781D7C"/>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864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864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7" name="Group 16">
            <a:extLst>
              <a:ext uri="{FF2B5EF4-FFF2-40B4-BE49-F238E27FC236}">
                <a16:creationId xmlns:a16="http://schemas.microsoft.com/office/drawing/2014/main" id="{D674E78C-9494-4B5E-81EE-0780EB6D515B}"/>
              </a:ext>
            </a:extLst>
          </p:cNvPr>
          <p:cNvGrpSpPr/>
          <p:nvPr userDrawn="1"/>
        </p:nvGrpSpPr>
        <p:grpSpPr>
          <a:xfrm>
            <a:off x="0" y="6739363"/>
            <a:ext cx="12192000" cy="147710"/>
            <a:chOff x="0" y="6674049"/>
            <a:chExt cx="12192000" cy="147710"/>
          </a:xfrm>
        </p:grpSpPr>
        <p:sp>
          <p:nvSpPr>
            <p:cNvPr id="18" name="Rectangle 17">
              <a:extLst>
                <a:ext uri="{FF2B5EF4-FFF2-40B4-BE49-F238E27FC236}">
                  <a16:creationId xmlns:a16="http://schemas.microsoft.com/office/drawing/2014/main" id="{24B9AF90-E1BF-4121-993B-4721613B9C96}"/>
                </a:ext>
              </a:extLst>
            </p:cNvPr>
            <p:cNvSpPr>
              <a:spLocks noChangeArrowheads="1"/>
            </p:cNvSpPr>
            <p:nvPr userDrawn="1"/>
          </p:nvSpPr>
          <p:spPr bwMode="auto">
            <a:xfrm>
              <a:off x="8973610" y="6674049"/>
              <a:ext cx="804110" cy="147710"/>
            </a:xfrm>
            <a:prstGeom prst="rect">
              <a:avLst/>
            </a:prstGeom>
            <a:solidFill>
              <a:srgbClr val="91D3C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2DDAECD2-02E0-4F88-AB58-5E973EDE7C97}"/>
                </a:ext>
              </a:extLst>
            </p:cNvPr>
            <p:cNvSpPr>
              <a:spLocks noChangeArrowheads="1"/>
            </p:cNvSpPr>
            <p:nvPr userDrawn="1"/>
          </p:nvSpPr>
          <p:spPr bwMode="auto">
            <a:xfrm>
              <a:off x="9767233" y="6674049"/>
              <a:ext cx="804110" cy="147710"/>
            </a:xfrm>
            <a:prstGeom prst="rect">
              <a:avLst/>
            </a:prstGeom>
            <a:solidFill>
              <a:srgbClr val="D36127"/>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C9EC79EE-973B-4359-B1F7-93D454D91A65}"/>
                </a:ext>
              </a:extLst>
            </p:cNvPr>
            <p:cNvSpPr>
              <a:spLocks noChangeArrowheads="1"/>
            </p:cNvSpPr>
            <p:nvPr userDrawn="1"/>
          </p:nvSpPr>
          <p:spPr bwMode="auto">
            <a:xfrm>
              <a:off x="10571342" y="6674049"/>
              <a:ext cx="804765" cy="147710"/>
            </a:xfrm>
            <a:prstGeom prst="rect">
              <a:avLst/>
            </a:prstGeom>
            <a:solidFill>
              <a:srgbClr val="FFC72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F9DD0C8F-0862-4B50-9B9C-F151F18D1F95}"/>
                </a:ext>
              </a:extLst>
            </p:cNvPr>
            <p:cNvSpPr>
              <a:spLocks noChangeArrowheads="1"/>
            </p:cNvSpPr>
            <p:nvPr userDrawn="1"/>
          </p:nvSpPr>
          <p:spPr bwMode="auto">
            <a:xfrm>
              <a:off x="11364967" y="6674049"/>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0">
              <a:extLst>
                <a:ext uri="{FF2B5EF4-FFF2-40B4-BE49-F238E27FC236}">
                  <a16:creationId xmlns:a16="http://schemas.microsoft.com/office/drawing/2014/main" id="{0704BB44-CE44-4E5A-A58E-721B61BCDD88}"/>
                </a:ext>
              </a:extLst>
            </p:cNvPr>
            <p:cNvSpPr>
              <a:spLocks noChangeArrowheads="1"/>
            </p:cNvSpPr>
            <p:nvPr userDrawn="1"/>
          </p:nvSpPr>
          <p:spPr bwMode="auto">
            <a:xfrm>
              <a:off x="0" y="6674049"/>
              <a:ext cx="7572333" cy="147710"/>
            </a:xfrm>
            <a:prstGeom prst="rect">
              <a:avLst/>
            </a:prstGeom>
            <a:solidFill>
              <a:srgbClr val="781D7C"/>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a:extLst>
                <a:ext uri="{FF2B5EF4-FFF2-40B4-BE49-F238E27FC236}">
                  <a16:creationId xmlns:a16="http://schemas.microsoft.com/office/drawing/2014/main" id="{BE4BA5EF-23E7-4959-90CA-AA9BFC2A9093}"/>
                </a:ext>
              </a:extLst>
            </p:cNvPr>
            <p:cNvSpPr>
              <a:spLocks noChangeArrowheads="1"/>
            </p:cNvSpPr>
            <p:nvPr userDrawn="1"/>
          </p:nvSpPr>
          <p:spPr bwMode="auto">
            <a:xfrm>
              <a:off x="8169500" y="6674049"/>
              <a:ext cx="804110" cy="147710"/>
            </a:xfrm>
            <a:prstGeom prst="rect">
              <a:avLst/>
            </a:prstGeom>
            <a:solidFill>
              <a:srgbClr val="0091B3"/>
            </a:solidFill>
            <a:ln>
              <a:noFill/>
            </a:ln>
          </p:spPr>
          <p:txBody>
            <a:bodyPr vert="horz" wrap="square" lIns="60960" tIns="30480" rIns="60960" bIns="30480" numCol="1" anchor="t" anchorCtr="0" compatLnSpc="1">
              <a:prstTxWarp prst="textNoShape">
                <a:avLst/>
              </a:prstTxWarp>
            </a:bodyPr>
            <a:lstStyle/>
            <a:p>
              <a:endParaRPr lang="en-US" sz="1667" dirty="0"/>
            </a:p>
          </p:txBody>
        </p:sp>
        <p:sp>
          <p:nvSpPr>
            <p:cNvPr id="24" name="Rectangle 23">
              <a:extLst>
                <a:ext uri="{FF2B5EF4-FFF2-40B4-BE49-F238E27FC236}">
                  <a16:creationId xmlns:a16="http://schemas.microsoft.com/office/drawing/2014/main" id="{9FDC57EB-14F6-46FB-B242-B7C4E1D80388}"/>
                </a:ext>
              </a:extLst>
            </p:cNvPr>
            <p:cNvSpPr>
              <a:spLocks noChangeArrowheads="1"/>
            </p:cNvSpPr>
            <p:nvPr userDrawn="1"/>
          </p:nvSpPr>
          <p:spPr bwMode="auto">
            <a:xfrm>
              <a:off x="7354263" y="6674049"/>
              <a:ext cx="825725" cy="147710"/>
            </a:xfrm>
            <a:prstGeom prst="rect">
              <a:avLst/>
            </a:prstGeom>
            <a:solidFill>
              <a:srgbClr val="008641"/>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B701-3F7D-4992-B979-5B4657EAE8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247AAF-C7DC-487D-A4DE-B4F6A1662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12705E-E0EA-4C2F-8095-F0410EEEBD3B}"/>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8D8BA86D-2970-4763-A3B2-B82C6C154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74D6E-E2EF-4056-801F-8AAAE81C9CA5}"/>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620BFEB5-D7F2-5546-9FEF-6FA3B07BBEBA}"/>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402242CC-56FC-D94F-A0F2-7401E909BC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BCA653D4-35B3-684E-8158-B3085BAC1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D88339F9-E2C0-F342-BB63-86E7F143C0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4619024-D660-D84F-ACE3-8A7D9D7B39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5CB7B3E2-29A1-984F-B33E-C8B9557CEB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AD225CF0-9E93-F140-A1DF-D3AF9E286B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2B11DE68-C615-324F-A598-EDA8FF056B6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882CCB2-929B-0F4E-8E2C-60356C8F90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E800E34B-CF2B-C148-8762-2F638E35ABF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409464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5FB9-29A3-4835-8741-22740342F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03C10-99A1-497E-A687-600E6277AC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1F9032-F2F9-49D0-A3DD-4D1F8CD2E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4831B-1772-4B7D-82A1-A4F740927BAC}"/>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6" name="Footer Placeholder 5">
            <a:extLst>
              <a:ext uri="{FF2B5EF4-FFF2-40B4-BE49-F238E27FC236}">
                <a16:creationId xmlns:a16="http://schemas.microsoft.com/office/drawing/2014/main" id="{FC8C6F30-76A7-438A-B4D9-2863C2EAD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16EF7-AC9A-4DF4-AC2C-7C9D649750C3}"/>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8" name="Group 7">
            <a:extLst>
              <a:ext uri="{FF2B5EF4-FFF2-40B4-BE49-F238E27FC236}">
                <a16:creationId xmlns:a16="http://schemas.microsoft.com/office/drawing/2014/main" id="{1ED6E947-CB2A-F041-B8D5-B76B1975EF84}"/>
              </a:ext>
            </a:extLst>
          </p:cNvPr>
          <p:cNvGrpSpPr/>
          <p:nvPr userDrawn="1"/>
        </p:nvGrpSpPr>
        <p:grpSpPr>
          <a:xfrm>
            <a:off x="328961" y="6170061"/>
            <a:ext cx="11349263" cy="645627"/>
            <a:chOff x="259512" y="5186997"/>
            <a:chExt cx="11623651" cy="729171"/>
          </a:xfrm>
        </p:grpSpPr>
        <p:pic>
          <p:nvPicPr>
            <p:cNvPr id="9" name="Picture 8" descr="Logo&#10;&#10;Description automatically generated">
              <a:extLst>
                <a:ext uri="{FF2B5EF4-FFF2-40B4-BE49-F238E27FC236}">
                  <a16:creationId xmlns:a16="http://schemas.microsoft.com/office/drawing/2014/main" id="{10C53AC6-A2F2-DD44-BBF6-8DAEA04EDE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658B58D8-F339-0947-A426-D7B121DBEF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1" name="Picture 10" descr="A black and white sign&#10;&#10;Description automatically generated with low confidence">
              <a:extLst>
                <a:ext uri="{FF2B5EF4-FFF2-40B4-BE49-F238E27FC236}">
                  <a16:creationId xmlns:a16="http://schemas.microsoft.com/office/drawing/2014/main" id="{5E7EBED0-E036-8041-9971-CFCB1341E3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2" name="Picture 11" descr="Logo&#10;&#10;Description automatically generated with low confidence">
              <a:extLst>
                <a:ext uri="{FF2B5EF4-FFF2-40B4-BE49-F238E27FC236}">
                  <a16:creationId xmlns:a16="http://schemas.microsoft.com/office/drawing/2014/main" id="{9F59B36C-1E5D-894B-B60C-F775F7A835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3" name="Picture 12" descr="Logo, company name&#10;&#10;Description automatically generated">
              <a:extLst>
                <a:ext uri="{FF2B5EF4-FFF2-40B4-BE49-F238E27FC236}">
                  <a16:creationId xmlns:a16="http://schemas.microsoft.com/office/drawing/2014/main" id="{CD633CA9-BD32-6A42-BADD-C4D825E288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4" name="Picture 13" descr="Logo, company name&#10;&#10;Description automatically generated">
              <a:extLst>
                <a:ext uri="{FF2B5EF4-FFF2-40B4-BE49-F238E27FC236}">
                  <a16:creationId xmlns:a16="http://schemas.microsoft.com/office/drawing/2014/main" id="{BAC2F287-C8C2-4743-8035-AF203E2E41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5" name="Picture 14" descr="Logo, company name&#10;&#10;Description automatically generated">
              <a:extLst>
                <a:ext uri="{FF2B5EF4-FFF2-40B4-BE49-F238E27FC236}">
                  <a16:creationId xmlns:a16="http://schemas.microsoft.com/office/drawing/2014/main" id="{096D40D1-3B56-8D48-8EF7-D5510844B1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DC879BB6-F66C-1C4B-8729-5EE2027D59F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7" name="Picture 16" descr="Logo, company name&#10;&#10;Description automatically generated">
              <a:extLst>
                <a:ext uri="{FF2B5EF4-FFF2-40B4-BE49-F238E27FC236}">
                  <a16:creationId xmlns:a16="http://schemas.microsoft.com/office/drawing/2014/main" id="{F9271FD6-D570-4942-A637-68DE8CDCD2A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24870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E6FF-13A1-49AC-B236-FE8CBBACDA36}"/>
              </a:ext>
            </a:extLst>
          </p:cNvPr>
          <p:cNvSpPr>
            <a:spLocks noGrp="1"/>
          </p:cNvSpPr>
          <p:nvPr>
            <p:ph type="title"/>
          </p:nvPr>
        </p:nvSpPr>
        <p:spPr/>
        <p:txBody>
          <a:bodyPr>
            <a:normAutofit/>
          </a:bodyPr>
          <a:lstStyle>
            <a:lvl1pPr>
              <a:defRPr sz="3600" b="1">
                <a:solidFill>
                  <a:srgbClr val="006E4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BFAABC9-BF23-4E85-8349-49C295840232}"/>
              </a:ext>
            </a:extLst>
          </p:cNvPr>
          <p:cNvSpPr>
            <a:spLocks noGrp="1"/>
          </p:cNvSpPr>
          <p:nvPr>
            <p:ph idx="1"/>
          </p:nvPr>
        </p:nvSpPr>
        <p:spPr/>
        <p:txBody>
          <a:bodyPr/>
          <a:lstStyle>
            <a:lvl1pPr>
              <a:defRPr>
                <a:solidFill>
                  <a:srgbClr val="2D8257"/>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14E403-7DDE-4FA6-BFFF-7011DEE7FDFA}"/>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93B86284-CEBB-49E8-9053-0BC732B36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C1D95-5B42-40F7-A26E-42FFA4C4782A}"/>
              </a:ext>
            </a:extLst>
          </p:cNvPr>
          <p:cNvSpPr>
            <a:spLocks noGrp="1"/>
          </p:cNvSpPr>
          <p:nvPr>
            <p:ph type="sldNum" sz="quarter" idx="12"/>
          </p:nvPr>
        </p:nvSpPr>
        <p:spPr/>
        <p:txBody>
          <a:bodyPr/>
          <a:lstStyle/>
          <a:p>
            <a:fld id="{D2F15DA2-9F16-4217-9781-21415037B822}" type="slidenum">
              <a:rPr lang="en-US" smtClean="0"/>
              <a:t>‹#›</a:t>
            </a:fld>
            <a:endParaRPr lang="en-US"/>
          </a:p>
        </p:txBody>
      </p:sp>
      <p:grpSp>
        <p:nvGrpSpPr>
          <p:cNvPr id="7" name="Group 6">
            <a:extLst>
              <a:ext uri="{FF2B5EF4-FFF2-40B4-BE49-F238E27FC236}">
                <a16:creationId xmlns:a16="http://schemas.microsoft.com/office/drawing/2014/main" id="{E47A1BD1-EE0F-EC44-B1A6-5A65AC4EE2B0}"/>
              </a:ext>
            </a:extLst>
          </p:cNvPr>
          <p:cNvGrpSpPr/>
          <p:nvPr userDrawn="1"/>
        </p:nvGrpSpPr>
        <p:grpSpPr>
          <a:xfrm>
            <a:off x="328961" y="6170061"/>
            <a:ext cx="11349263" cy="645627"/>
            <a:chOff x="259512" y="5186997"/>
            <a:chExt cx="11623651" cy="729171"/>
          </a:xfrm>
        </p:grpSpPr>
        <p:pic>
          <p:nvPicPr>
            <p:cNvPr id="8" name="Picture 7" descr="Logo&#10;&#10;Description automatically generated">
              <a:extLst>
                <a:ext uri="{FF2B5EF4-FFF2-40B4-BE49-F238E27FC236}">
                  <a16:creationId xmlns:a16="http://schemas.microsoft.com/office/drawing/2014/main" id="{8B8B82CF-F17A-D644-B4B2-CB988E6B32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512" y="5364686"/>
              <a:ext cx="584369" cy="4853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110DFF31-7800-A149-8F11-B4DEC5DD1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798" y="5415661"/>
              <a:ext cx="1086136" cy="323230"/>
            </a:xfrm>
            <a:prstGeom prst="rect">
              <a:avLst/>
            </a:prstGeom>
          </p:spPr>
        </p:pic>
        <p:pic>
          <p:nvPicPr>
            <p:cNvPr id="10" name="Picture 9" descr="A black and white sign&#10;&#10;Description automatically generated with low confidence">
              <a:extLst>
                <a:ext uri="{FF2B5EF4-FFF2-40B4-BE49-F238E27FC236}">
                  <a16:creationId xmlns:a16="http://schemas.microsoft.com/office/drawing/2014/main" id="{64F9D998-F6E2-3B46-AE8E-F93D2241E8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235" y="5451216"/>
              <a:ext cx="1202756" cy="378306"/>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D7A4849B-BB65-8B48-9A79-F5BDE5867B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8045" y="5327197"/>
              <a:ext cx="1277126" cy="480039"/>
            </a:xfrm>
            <a:prstGeom prst="rect">
              <a:avLst/>
            </a:prstGeom>
          </p:spPr>
        </p:pic>
        <p:pic>
          <p:nvPicPr>
            <p:cNvPr id="12" name="Picture 11" descr="Logo, company name&#10;&#10;Description automatically generated">
              <a:extLst>
                <a:ext uri="{FF2B5EF4-FFF2-40B4-BE49-F238E27FC236}">
                  <a16:creationId xmlns:a16="http://schemas.microsoft.com/office/drawing/2014/main" id="{D0F72D10-5ABF-3341-B72C-3453ACCCDE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5198" y="5397232"/>
              <a:ext cx="1054832" cy="348596"/>
            </a:xfrm>
            <a:prstGeom prst="rect">
              <a:avLst/>
            </a:prstGeom>
          </p:spPr>
        </p:pic>
        <p:pic>
          <p:nvPicPr>
            <p:cNvPr id="13" name="Picture 12" descr="Logo, company name&#10;&#10;Description automatically generated">
              <a:extLst>
                <a:ext uri="{FF2B5EF4-FFF2-40B4-BE49-F238E27FC236}">
                  <a16:creationId xmlns:a16="http://schemas.microsoft.com/office/drawing/2014/main" id="{10BAD321-C190-C645-913D-FC024F5856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37339" y="5186997"/>
              <a:ext cx="1148782" cy="729171"/>
            </a:xfrm>
            <a:prstGeom prst="rect">
              <a:avLst/>
            </a:prstGeom>
          </p:spPr>
        </p:pic>
        <p:pic>
          <p:nvPicPr>
            <p:cNvPr id="14" name="Picture 13" descr="Logo, company name&#10;&#10;Description automatically generated">
              <a:extLst>
                <a:ext uri="{FF2B5EF4-FFF2-40B4-BE49-F238E27FC236}">
                  <a16:creationId xmlns:a16="http://schemas.microsoft.com/office/drawing/2014/main" id="{4728B70D-65D4-0146-9BB3-CFED90E33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6594" t="33446" r="8345" b="35994"/>
            <a:stretch/>
          </p:blipFill>
          <p:spPr>
            <a:xfrm>
              <a:off x="3681758" y="5364686"/>
              <a:ext cx="1609740" cy="43621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292ED101-F0DD-4044-B022-78884A8A96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73255" y="5388124"/>
              <a:ext cx="1148782" cy="378306"/>
            </a:xfrm>
            <a:prstGeom prst="rect">
              <a:avLst/>
            </a:prstGeom>
          </p:spPr>
        </p:pic>
        <p:pic>
          <p:nvPicPr>
            <p:cNvPr id="16" name="Picture 15" descr="Logo, company name&#10;&#10;Description automatically generated">
              <a:extLst>
                <a:ext uri="{FF2B5EF4-FFF2-40B4-BE49-F238E27FC236}">
                  <a16:creationId xmlns:a16="http://schemas.microsoft.com/office/drawing/2014/main" id="{61C58A97-EF7A-3647-BA42-C80C13D3258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04440" y="5433082"/>
              <a:ext cx="878723" cy="348596"/>
            </a:xfrm>
            <a:prstGeom prst="rect">
              <a:avLst/>
            </a:prstGeom>
          </p:spPr>
        </p:pic>
      </p:grpSp>
    </p:spTree>
    <p:extLst>
      <p:ext uri="{BB962C8B-B14F-4D97-AF65-F5344CB8AC3E}">
        <p14:creationId xmlns:p14="http://schemas.microsoft.com/office/powerpoint/2010/main" val="151519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1ED6-095B-4994-B3E2-A34D6F8FD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8BF2B4-FA84-43E3-B054-F3BACE516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60A2EE-29E8-4962-80E7-EB102FA17758}"/>
              </a:ext>
            </a:extLst>
          </p:cNvPr>
          <p:cNvSpPr>
            <a:spLocks noGrp="1"/>
          </p:cNvSpPr>
          <p:nvPr>
            <p:ph type="dt" sz="half" idx="10"/>
          </p:nvPr>
        </p:nvSpPr>
        <p:spPr/>
        <p:txBody>
          <a:body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FDB7C252-AF46-4D97-AC11-3C7F7F77C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DDED2-8302-475E-9B9F-17E17E00BDF1}"/>
              </a:ext>
            </a:extLst>
          </p:cNvPr>
          <p:cNvSpPr>
            <a:spLocks noGrp="1"/>
          </p:cNvSpPr>
          <p:nvPr>
            <p:ph type="sldNum" sz="quarter" idx="12"/>
          </p:nvPr>
        </p:nvSpPr>
        <p:spPr/>
        <p:txBody>
          <a:bodyPr/>
          <a:lstStyle/>
          <a:p>
            <a:fld id="{D2F15DA2-9F16-4217-9781-21415037B822}" type="slidenum">
              <a:rPr lang="en-US" smtClean="0"/>
              <a:t>‹#›</a:t>
            </a:fld>
            <a:endParaRPr lang="en-US"/>
          </a:p>
        </p:txBody>
      </p:sp>
    </p:spTree>
    <p:extLst>
      <p:ext uri="{BB962C8B-B14F-4D97-AF65-F5344CB8AC3E}">
        <p14:creationId xmlns:p14="http://schemas.microsoft.com/office/powerpoint/2010/main" val="34634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1/18/2022</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62" r:id="rId6"/>
    <p:sldLayoutId id="2147483779" r:id="rId7"/>
    <p:sldLayoutId id="21474837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A260C5-4958-4D02-95D6-5DBED52A8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0677A7-7E15-4701-A7E9-F0FADB1FC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A99CE-93F9-4E88-A693-94BADA058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F1A51-110A-4E27-A55E-D87726095DE2}" type="datetimeFigureOut">
              <a:rPr lang="en-US" smtClean="0"/>
              <a:t>1/18/2022</a:t>
            </a:fld>
            <a:endParaRPr lang="en-US"/>
          </a:p>
        </p:txBody>
      </p:sp>
      <p:sp>
        <p:nvSpPr>
          <p:cNvPr id="5" name="Footer Placeholder 4">
            <a:extLst>
              <a:ext uri="{FF2B5EF4-FFF2-40B4-BE49-F238E27FC236}">
                <a16:creationId xmlns:a16="http://schemas.microsoft.com/office/drawing/2014/main" id="{9E40BE43-398E-4CD9-9F0B-C740EE9FA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7DFE06-B4D6-47EF-A7F0-8F2C247D4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15DA2-9F16-4217-9781-21415037B822}" type="slidenum">
              <a:rPr lang="en-US" smtClean="0"/>
              <a:t>‹#›</a:t>
            </a:fld>
            <a:endParaRPr lang="en-US"/>
          </a:p>
        </p:txBody>
      </p:sp>
      <p:sp>
        <p:nvSpPr>
          <p:cNvPr id="8" name="Rectangle 7">
            <a:extLst>
              <a:ext uri="{FF2B5EF4-FFF2-40B4-BE49-F238E27FC236}">
                <a16:creationId xmlns:a16="http://schemas.microsoft.com/office/drawing/2014/main" id="{97390284-231F-964F-AE6F-304E872051E5}"/>
              </a:ext>
            </a:extLst>
          </p:cNvPr>
          <p:cNvSpPr/>
          <p:nvPr userDrawn="1"/>
        </p:nvSpPr>
        <p:spPr>
          <a:xfrm>
            <a:off x="611619" y="365125"/>
            <a:ext cx="115056" cy="537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14559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3600" b="1" kern="1200">
          <a:solidFill>
            <a:srgbClr val="006E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18/10/relationships/comments" Target="../comments/modernComment_7FE4E258_9F5E44B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E3F2D-53B5-8C49-A5D7-ADB15766FF7C}"/>
              </a:ext>
            </a:extLst>
          </p:cNvPr>
          <p:cNvSpPr/>
          <p:nvPr/>
        </p:nvSpPr>
        <p:spPr>
          <a:xfrm>
            <a:off x="292787" y="1964085"/>
            <a:ext cx="3717455"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PEPFAR</a:t>
            </a:r>
            <a:r>
              <a:rPr lang="en-US" sz="2800" dirty="0">
                <a:solidFill>
                  <a:prstClr val="black"/>
                </a:solidFill>
                <a:latin typeface="Calibri" panose="020F0502020204030204"/>
              </a:rPr>
              <a:t> in partnership with U.S. Government Agencies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Faith-Based Organizations, have long track records of  continuing success over two decades of caring for orphaned and vulnerable children </a:t>
            </a:r>
          </a:p>
        </p:txBody>
      </p:sp>
      <p:sp>
        <p:nvSpPr>
          <p:cNvPr id="32" name="Rectangle 31">
            <a:extLst>
              <a:ext uri="{FF2B5EF4-FFF2-40B4-BE49-F238E27FC236}">
                <a16:creationId xmlns:a16="http://schemas.microsoft.com/office/drawing/2014/main" id="{3A385E6F-3E5F-FD43-9BEF-5DD4383433A7}"/>
              </a:ext>
            </a:extLst>
          </p:cNvPr>
          <p:cNvSpPr/>
          <p:nvPr/>
        </p:nvSpPr>
        <p:spPr>
          <a:xfrm>
            <a:off x="920191" y="154156"/>
            <a:ext cx="1096121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E48"/>
                </a:solidFill>
                <a:effectLst/>
                <a:uLnTx/>
                <a:uFillTx/>
                <a:latin typeface="Calibri Light" panose="020F0302020204030204"/>
                <a:ea typeface="+mn-ea"/>
                <a:cs typeface="+mn-cs"/>
              </a:rPr>
              <a:t>Leveraging Successful Platforms for Rapid Response</a:t>
            </a:r>
            <a:endParaRPr kumimoji="0" lang="en-US" sz="3200" b="1" i="0" u="none" strike="noStrike" kern="1200" cap="none" spc="0" normalizeH="0" baseline="0" noProof="0" dirty="0">
              <a:ln>
                <a:noFill/>
              </a:ln>
              <a:solidFill>
                <a:srgbClr val="006E48"/>
              </a:solidFill>
              <a:effectLst/>
              <a:uLnTx/>
              <a:uFillTx/>
              <a:latin typeface="Calibri Light" panose="020F0302020204030204"/>
              <a:ea typeface="+mn-ea"/>
              <a:cs typeface="+mn-cs"/>
            </a:endParaRPr>
          </a:p>
        </p:txBody>
      </p:sp>
      <p:sp>
        <p:nvSpPr>
          <p:cNvPr id="2" name="AutoShape 2">
            <a:extLst>
              <a:ext uri="{FF2B5EF4-FFF2-40B4-BE49-F238E27FC236}">
                <a16:creationId xmlns:a16="http://schemas.microsoft.com/office/drawing/2014/main" id="{4B91B295-56FC-4CBE-8D1A-46E4C11CBB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4">
            <a:extLst>
              <a:ext uri="{FF2B5EF4-FFF2-40B4-BE49-F238E27FC236}">
                <a16:creationId xmlns:a16="http://schemas.microsoft.com/office/drawing/2014/main" id="{54DC9C5F-0B45-41D0-A749-79EBF682C7E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Map&#10;&#10;Description automatically generated">
            <a:extLst>
              <a:ext uri="{FF2B5EF4-FFF2-40B4-BE49-F238E27FC236}">
                <a16:creationId xmlns:a16="http://schemas.microsoft.com/office/drawing/2014/main" id="{2977B721-DF68-48BD-BB2C-9DB293E10F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4256" y="1367162"/>
            <a:ext cx="7452584" cy="4823326"/>
          </a:xfrm>
          <a:prstGeom prst="rect">
            <a:avLst/>
          </a:prstGeom>
        </p:spPr>
      </p:pic>
    </p:spTree>
    <p:extLst>
      <p:ext uri="{BB962C8B-B14F-4D97-AF65-F5344CB8AC3E}">
        <p14:creationId xmlns:p14="http://schemas.microsoft.com/office/powerpoint/2010/main" val="22444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0151E86-7501-4CE8-8B18-193405FD9D9C}"/>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3100" b="1"/>
              <a:t>Every COVID surge hides faces of real children affected by the death of their mothers, fathers, and grandparent caregivers</a:t>
            </a:r>
          </a:p>
        </p:txBody>
      </p:sp>
      <p:sp>
        <p:nvSpPr>
          <p:cNvPr id="10" name="Text Placeholder 3">
            <a:extLst>
              <a:ext uri="{FF2B5EF4-FFF2-40B4-BE49-F238E27FC236}">
                <a16:creationId xmlns:a16="http://schemas.microsoft.com/office/drawing/2014/main" id="{43AF096F-5368-4491-857C-3E03F2527C9E}"/>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1700" i="1" dirty="0">
                <a:effectLst/>
              </a:rPr>
              <a:t>This little girl from Zambia is 2 ½, and her mother died shortly after her birth.  Her grandmother became her sole caregiver, and 3 months ago contracted COVID.  The grannie died at home on day 9, with boiling water on the stove for the little girl’s morning tea.  The toddler, apparently, seeing no one was pouring her tea, made her way to the stove to pour the boiling water into her cup…but the scalding water fell instead on her scalp and shoulders.  </a:t>
            </a:r>
          </a:p>
          <a:p>
            <a:pPr indent="-228600">
              <a:buFont typeface="Arial" panose="020B0604020202020204" pitchFamily="34" charset="0"/>
              <a:buChar char="•"/>
            </a:pPr>
            <a:r>
              <a:rPr lang="en-US" sz="1700" i="1" dirty="0">
                <a:effectLst/>
              </a:rPr>
              <a:t>Her screams reached the ears of the pastor and his wife who lived nearby and rushed in to take her to the hospital.</a:t>
            </a:r>
          </a:p>
          <a:p>
            <a:r>
              <a:rPr lang="en-US" sz="1200" i="1" dirty="0"/>
              <a:t>Rev. </a:t>
            </a:r>
            <a:r>
              <a:rPr lang="en-US" sz="1200" i="1" dirty="0" err="1"/>
              <a:t>Billiance</a:t>
            </a:r>
            <a:r>
              <a:rPr lang="en-US" sz="1200" i="1" dirty="0"/>
              <a:t> </a:t>
            </a:r>
            <a:r>
              <a:rPr lang="en-US" sz="1200" i="1" dirty="0" err="1"/>
              <a:t>Chondwe</a:t>
            </a:r>
            <a:r>
              <a:rPr lang="en-US" sz="1200" i="1" dirty="0"/>
              <a:t>, PEPFAR Faith and Community Initiative, USAID Discover</a:t>
            </a:r>
            <a:endParaRPr lang="en-US" sz="1200" dirty="0"/>
          </a:p>
        </p:txBody>
      </p:sp>
      <p:pic>
        <p:nvPicPr>
          <p:cNvPr id="6" name="Picture 5" descr="A picture containing person, indoor&#10;&#10;Description automatically generated">
            <a:extLst>
              <a:ext uri="{FF2B5EF4-FFF2-40B4-BE49-F238E27FC236}">
                <a16:creationId xmlns:a16="http://schemas.microsoft.com/office/drawing/2014/main" id="{6A24469A-5E65-42DE-9CC4-4B44AF8663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6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73755317"/>
      </p:ext>
    </p:extLst>
  </p:cSld>
  <p:clrMapOvr>
    <a:masterClrMapping/>
  </p:clrMapOvr>
  <p:extLst>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4FC6FA04-3FD6-0644-8B5B-5B3AD6BB91D2}"/>
              </a:ext>
            </a:extLst>
          </p:cNvPr>
          <p:cNvSpPr>
            <a:spLocks noGrp="1"/>
          </p:cNvSpPr>
          <p:nvPr>
            <p:ph type="title"/>
          </p:nvPr>
        </p:nvSpPr>
        <p:spPr>
          <a:xfrm>
            <a:off x="328447" y="2257187"/>
            <a:ext cx="6366993" cy="4379513"/>
          </a:xfrm>
        </p:spPr>
        <p:txBody>
          <a:bodyPr vert="horz" lIns="91440" tIns="45720" rIns="91440" bIns="45720" rtlCol="0" anchor="b">
            <a:noAutofit/>
          </a:bodyPr>
          <a:lstStyle/>
          <a:p>
            <a:r>
              <a:rPr lang="en-US" sz="2800" b="1" i="1" dirty="0"/>
              <a:t>       “The granny in the green shirt is begging for a vaccine, because she stays along the main road to the grave-site  -- she is scared.  </a:t>
            </a:r>
            <a:br>
              <a:rPr lang="en-US" sz="2800" b="1" i="1" dirty="0"/>
            </a:br>
            <a:br>
              <a:rPr lang="en-US" sz="2800" i="1" dirty="0"/>
            </a:br>
            <a:r>
              <a:rPr lang="en-US" sz="2800" b="1" i="1" dirty="0">
                <a:solidFill>
                  <a:schemeClr val="accent2">
                    <a:lumMod val="75000"/>
                  </a:schemeClr>
                </a:solidFill>
              </a:rPr>
              <a:t>In her lifetime, she never saw vehicles with coffins are passing in such great numbers.</a:t>
            </a:r>
            <a:r>
              <a:rPr lang="en-US" sz="2800" b="1" i="1" dirty="0"/>
              <a:t>  </a:t>
            </a:r>
            <a:br>
              <a:rPr lang="en-US" sz="2800" b="1" i="1" dirty="0"/>
            </a:br>
            <a:br>
              <a:rPr lang="en-US" sz="2800" b="1" i="1" dirty="0"/>
            </a:br>
            <a:r>
              <a:rPr lang="en-US" sz="2800" b="1" i="1" dirty="0"/>
              <a:t>‘</a:t>
            </a:r>
            <a:r>
              <a:rPr lang="en-US" sz="2800" b="1" i="1" dirty="0">
                <a:solidFill>
                  <a:srgbClr val="007A3A"/>
                </a:solidFill>
              </a:rPr>
              <a:t>In the old days</a:t>
            </a:r>
            <a:r>
              <a:rPr lang="en-US" sz="2800" b="1" i="1" dirty="0"/>
              <a:t>,’ she said, </a:t>
            </a:r>
            <a:r>
              <a:rPr lang="en-US" sz="2800" b="1" i="1" dirty="0">
                <a:solidFill>
                  <a:schemeClr val="accent2">
                    <a:lumMod val="75000"/>
                  </a:schemeClr>
                </a:solidFill>
              </a:rPr>
              <a:t>‘</a:t>
            </a:r>
            <a:r>
              <a:rPr lang="en-US" sz="2800" b="1" i="1" dirty="0">
                <a:solidFill>
                  <a:srgbClr val="007A3A"/>
                </a:solidFill>
              </a:rPr>
              <a:t>it will take over 2 weeks to see 4 coffins passing –  </a:t>
            </a:r>
            <a:r>
              <a:rPr lang="en-US" sz="2800" b="1" i="1" u="sng" dirty="0">
                <a:solidFill>
                  <a:srgbClr val="007A3A"/>
                </a:solidFill>
              </a:rPr>
              <a:t>but now </a:t>
            </a:r>
            <a:r>
              <a:rPr lang="en-US" sz="2800" b="1" i="1" dirty="0">
                <a:solidFill>
                  <a:srgbClr val="007A3A"/>
                </a:solidFill>
              </a:rPr>
              <a:t>on a daily basis, more than 20 coffins pass the same road from 9 AM to 3 PM</a:t>
            </a:r>
            <a:r>
              <a:rPr lang="en-US" sz="2800" i="1" dirty="0"/>
              <a:t>.’ </a:t>
            </a:r>
            <a:br>
              <a:rPr lang="en-US" sz="2800" i="1" dirty="0"/>
            </a:br>
            <a:br>
              <a:rPr lang="en-US" sz="2800" b="1" i="1" dirty="0"/>
            </a:br>
            <a:r>
              <a:rPr lang="en-US" sz="2800" b="1" i="1" dirty="0"/>
              <a:t>Then she cried.” </a:t>
            </a:r>
            <a:br>
              <a:rPr lang="en-US" sz="2800" b="1" i="1" dirty="0"/>
            </a:br>
            <a:br>
              <a:rPr lang="en-US" sz="2800" b="1" i="1" dirty="0"/>
            </a:br>
            <a:r>
              <a:rPr lang="en-US" sz="1400" b="1" i="1" dirty="0"/>
              <a:t>Pastor Billy </a:t>
            </a:r>
            <a:r>
              <a:rPr lang="en-US" sz="1400" b="1" i="1" dirty="0" err="1"/>
              <a:t>Chondwe</a:t>
            </a:r>
            <a:r>
              <a:rPr lang="en-US" sz="1400" b="1" i="1" dirty="0"/>
              <a:t>, Zambia, January 3, 2022, 4</a:t>
            </a:r>
            <a:r>
              <a:rPr lang="en-US" sz="1400" b="1" i="1" baseline="30000" dirty="0"/>
              <a:t>th</a:t>
            </a:r>
            <a:r>
              <a:rPr lang="en-US" sz="1400" b="1" i="1" dirty="0"/>
              <a:t> wave</a:t>
            </a:r>
            <a:endParaRPr lang="en-US" sz="2800" i="1" dirty="0"/>
          </a:p>
        </p:txBody>
      </p:sp>
      <p:pic>
        <p:nvPicPr>
          <p:cNvPr id="7" name="Picture 6" descr="A group of people sitting on a bench&#10;&#10;Description automatically generated with low confidence">
            <a:extLst>
              <a:ext uri="{FF2B5EF4-FFF2-40B4-BE49-F238E27FC236}">
                <a16:creationId xmlns:a16="http://schemas.microsoft.com/office/drawing/2014/main" id="{24FA1C52-973C-415C-877A-A720CB8DE621}"/>
              </a:ext>
            </a:extLst>
          </p:cNvPr>
          <p:cNvPicPr>
            <a:picLocks noChangeAspect="1"/>
          </p:cNvPicPr>
          <p:nvPr/>
        </p:nvPicPr>
        <p:blipFill rotWithShape="1">
          <a:blip r:embed="rId3">
            <a:extLst>
              <a:ext uri="{28A0092B-C50C-407E-A947-70E740481C1C}">
                <a14:useLocalDpi xmlns:a14="http://schemas.microsoft.com/office/drawing/2010/main" val="0"/>
              </a:ext>
            </a:extLst>
          </a:blip>
          <a:srcRect l="4454"/>
          <a:stretch/>
        </p:blipFill>
        <p:spPr>
          <a:xfrm>
            <a:off x="6370320" y="10"/>
            <a:ext cx="582168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Rectangle 1">
            <a:extLst>
              <a:ext uri="{FF2B5EF4-FFF2-40B4-BE49-F238E27FC236}">
                <a16:creationId xmlns:a16="http://schemas.microsoft.com/office/drawing/2014/main" id="{34D78343-4582-6C4B-8625-78434E121567}"/>
              </a:ext>
            </a:extLst>
          </p:cNvPr>
          <p:cNvSpPr/>
          <p:nvPr/>
        </p:nvSpPr>
        <p:spPr>
          <a:xfrm>
            <a:off x="460228" y="333060"/>
            <a:ext cx="442061" cy="629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BB26A6-ED94-9246-B9C4-46D3FAC71653}"/>
              </a:ext>
            </a:extLst>
          </p:cNvPr>
          <p:cNvSpPr/>
          <p:nvPr/>
        </p:nvSpPr>
        <p:spPr>
          <a:xfrm>
            <a:off x="611619" y="365125"/>
            <a:ext cx="115056" cy="537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56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holding a baby&#10;&#10;Description automatically generated with medium confidence">
            <a:extLst>
              <a:ext uri="{FF2B5EF4-FFF2-40B4-BE49-F238E27FC236}">
                <a16:creationId xmlns:a16="http://schemas.microsoft.com/office/drawing/2014/main" id="{0A451736-E695-4225-B198-D990CB8CD3A2}"/>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14356" b="30395"/>
          <a:stretch/>
        </p:blipFill>
        <p:spPr>
          <a:xfrm>
            <a:off x="-5" y="-30"/>
            <a:ext cx="12192000" cy="6855958"/>
          </a:xfrm>
          <a:prstGeom prst="rect">
            <a:avLst/>
          </a:prstGeom>
        </p:spPr>
      </p:pic>
      <p:sp>
        <p:nvSpPr>
          <p:cNvPr id="2" name="Title 1">
            <a:extLst>
              <a:ext uri="{FF2B5EF4-FFF2-40B4-BE49-F238E27FC236}">
                <a16:creationId xmlns:a16="http://schemas.microsoft.com/office/drawing/2014/main" id="{48E4618B-11A7-4A4B-870D-AC35056677FB}"/>
              </a:ext>
            </a:extLst>
          </p:cNvPr>
          <p:cNvSpPr>
            <a:spLocks noGrp="1"/>
          </p:cNvSpPr>
          <p:nvPr>
            <p:ph type="title"/>
          </p:nvPr>
        </p:nvSpPr>
        <p:spPr>
          <a:xfrm>
            <a:off x="5789926" y="4159447"/>
            <a:ext cx="6002010" cy="771725"/>
          </a:xfrm>
        </p:spPr>
        <p:txBody>
          <a:bodyPr vert="horz" lIns="91440" tIns="45720" rIns="91440" bIns="45720" rtlCol="0" anchor="t">
            <a:normAutofit/>
          </a:bodyPr>
          <a:lstStyle/>
          <a:p>
            <a:r>
              <a:rPr lang="en-US" sz="4800" kern="1200" dirty="0">
                <a:solidFill>
                  <a:schemeClr val="tx1"/>
                </a:solidFill>
                <a:latin typeface="+mj-lt"/>
                <a:ea typeface="+mj-ea"/>
                <a:cs typeface="+mj-cs"/>
              </a:rPr>
              <a:t>Diana – 3 months later</a:t>
            </a:r>
          </a:p>
        </p:txBody>
      </p:sp>
      <p:sp>
        <p:nvSpPr>
          <p:cNvPr id="3" name="Text Placeholder 2">
            <a:extLst>
              <a:ext uri="{FF2B5EF4-FFF2-40B4-BE49-F238E27FC236}">
                <a16:creationId xmlns:a16="http://schemas.microsoft.com/office/drawing/2014/main" id="{E410A315-8EEC-274E-BCEB-56472BE00AA6}"/>
              </a:ext>
            </a:extLst>
          </p:cNvPr>
          <p:cNvSpPr>
            <a:spLocks noGrp="1"/>
          </p:cNvSpPr>
          <p:nvPr>
            <p:ph type="body" idx="1"/>
          </p:nvPr>
        </p:nvSpPr>
        <p:spPr>
          <a:xfrm>
            <a:off x="5994400" y="2956560"/>
            <a:ext cx="5876871" cy="1202887"/>
          </a:xfrm>
        </p:spPr>
        <p:txBody>
          <a:bodyPr vert="horz" lIns="91440" tIns="45720" rIns="91440" bIns="45720" rtlCol="0" anchor="b">
            <a:normAutofit fontScale="92500"/>
          </a:bodyPr>
          <a:lstStyle/>
          <a:p>
            <a:r>
              <a:rPr lang="en-US" sz="2100" b="0" i="0" kern="1200" dirty="0">
                <a:solidFill>
                  <a:schemeClr val="tx1"/>
                </a:solidFill>
                <a:effectLst/>
                <a:latin typeface="+mn-lt"/>
                <a:ea typeface="+mn-ea"/>
                <a:cs typeface="+mn-cs"/>
              </a:rPr>
              <a:t>The pastor found Diana’s great aunt, a widow living in a nearby village, who agreed to adopt her.   “She needs </a:t>
            </a:r>
            <a:r>
              <a:rPr lang="en-US" sz="2100" dirty="0">
                <a:solidFill>
                  <a:schemeClr val="tx1"/>
                </a:solidFill>
              </a:rPr>
              <a:t>help to have enough juice, food, fruits, and transport for medical check ups for Diana.”            </a:t>
            </a:r>
            <a:r>
              <a:rPr lang="en-US" sz="2100" i="1" dirty="0">
                <a:solidFill>
                  <a:schemeClr val="tx1"/>
                </a:solidFill>
              </a:rPr>
              <a:t>Rev. B </a:t>
            </a:r>
            <a:r>
              <a:rPr lang="en-US" sz="2100" i="1" dirty="0" err="1">
                <a:solidFill>
                  <a:schemeClr val="tx1"/>
                </a:solidFill>
              </a:rPr>
              <a:t>Chondwe</a:t>
            </a:r>
            <a:endParaRPr lang="en-US" sz="1600" i="1" kern="1200" dirty="0">
              <a:solidFill>
                <a:schemeClr val="tx1"/>
              </a:solidFill>
              <a:latin typeface="+mn-lt"/>
              <a:ea typeface="+mn-ea"/>
              <a:cs typeface="+mn-cs"/>
            </a:endParaRPr>
          </a:p>
        </p:txBody>
      </p:sp>
      <p:sp>
        <p:nvSpPr>
          <p:cNvPr id="53" name="Freeform: Shape 50">
            <a:extLst>
              <a:ext uri="{FF2B5EF4-FFF2-40B4-BE49-F238E27FC236}">
                <a16:creationId xmlns:a16="http://schemas.microsoft.com/office/drawing/2014/main" id="{F72D119F-8562-42DA-AE9A-70D44FDCF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erson and a child posing for the camera&#10;&#10;Description automatically generated with medium confidence">
            <a:extLst>
              <a:ext uri="{FF2B5EF4-FFF2-40B4-BE49-F238E27FC236}">
                <a16:creationId xmlns:a16="http://schemas.microsoft.com/office/drawing/2014/main" id="{D8341CEA-95FB-41CE-8A39-4E5A3F7B3A42}"/>
              </a:ext>
            </a:extLst>
          </p:cNvPr>
          <p:cNvPicPr>
            <a:picLocks noChangeAspect="1"/>
          </p:cNvPicPr>
          <p:nvPr/>
        </p:nvPicPr>
        <p:blipFill rotWithShape="1">
          <a:blip r:embed="rId4">
            <a:extLst>
              <a:ext uri="{28A0092B-C50C-407E-A947-70E740481C1C}">
                <a14:useLocalDpi xmlns:a14="http://schemas.microsoft.com/office/drawing/2010/main" val="0"/>
              </a:ext>
            </a:extLst>
          </a:blip>
          <a:srcRect r="-2" b="2410"/>
          <a:stretch/>
        </p:blipFill>
        <p:spPr>
          <a:xfrm>
            <a:off x="4" y="4"/>
            <a:ext cx="5234519" cy="621062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23316653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450D-59BB-C742-9BC6-0E6057BD99FE}"/>
              </a:ext>
            </a:extLst>
          </p:cNvPr>
          <p:cNvSpPr>
            <a:spLocks noGrp="1"/>
          </p:cNvSpPr>
          <p:nvPr>
            <p:ph type="title"/>
          </p:nvPr>
        </p:nvSpPr>
        <p:spPr>
          <a:xfrm>
            <a:off x="6230271" y="3794336"/>
            <a:ext cx="5242259" cy="1922251"/>
          </a:xfrm>
        </p:spPr>
        <p:txBody>
          <a:bodyPr vert="horz" lIns="91440" tIns="45720" rIns="91440" bIns="45720" rtlCol="0" anchor="t">
            <a:normAutofit/>
          </a:bodyPr>
          <a:lstStyle/>
          <a:p>
            <a:r>
              <a:rPr lang="en-US" sz="4800" kern="1200">
                <a:solidFill>
                  <a:schemeClr val="tx1"/>
                </a:solidFill>
                <a:latin typeface="+mj-lt"/>
                <a:ea typeface="+mj-ea"/>
                <a:cs typeface="+mj-cs"/>
              </a:rPr>
              <a:t>From tears to laughter</a:t>
            </a:r>
          </a:p>
        </p:txBody>
      </p:sp>
      <p:sp>
        <p:nvSpPr>
          <p:cNvPr id="3" name="Text Placeholder 2">
            <a:extLst>
              <a:ext uri="{FF2B5EF4-FFF2-40B4-BE49-F238E27FC236}">
                <a16:creationId xmlns:a16="http://schemas.microsoft.com/office/drawing/2014/main" id="{83EE4F71-3BDA-F64A-BE15-CDABC407B701}"/>
              </a:ext>
            </a:extLst>
          </p:cNvPr>
          <p:cNvSpPr>
            <a:spLocks noGrp="1"/>
          </p:cNvSpPr>
          <p:nvPr>
            <p:ph type="body" idx="1"/>
          </p:nvPr>
        </p:nvSpPr>
        <p:spPr>
          <a:xfrm>
            <a:off x="6230271" y="2793291"/>
            <a:ext cx="5161606" cy="972180"/>
          </a:xfrm>
        </p:spPr>
        <p:txBody>
          <a:bodyPr vert="horz" lIns="91440" tIns="45720" rIns="91440" bIns="45720" rtlCol="0" anchor="b">
            <a:normAutofit/>
          </a:bodyPr>
          <a:lstStyle/>
          <a:p>
            <a:r>
              <a:rPr lang="en-US" sz="1700" kern="1200">
                <a:solidFill>
                  <a:schemeClr val="tx1"/>
                </a:solidFill>
                <a:latin typeface="+mn-lt"/>
                <a:ea typeface="+mn-ea"/>
                <a:cs typeface="+mn-cs"/>
              </a:rPr>
              <a:t>“We took the granny to the Health Center.  The staff were on their last vial of vaccines for the day and had 1 dose left .  When they gave it to her, she laughed.”   </a:t>
            </a:r>
          </a:p>
        </p:txBody>
      </p:sp>
      <p:sp>
        <p:nvSpPr>
          <p:cNvPr id="31" name="Freeform: Shape 30">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outdoor, person&#10;&#10;Description automatically generated">
            <a:extLst>
              <a:ext uri="{FF2B5EF4-FFF2-40B4-BE49-F238E27FC236}">
                <a16:creationId xmlns:a16="http://schemas.microsoft.com/office/drawing/2014/main" id="{05AE0C9A-649B-4CB5-B35D-4D27FD5BFC24}"/>
              </a:ext>
            </a:extLst>
          </p:cNvPr>
          <p:cNvPicPr>
            <a:picLocks noChangeAspect="1"/>
          </p:cNvPicPr>
          <p:nvPr/>
        </p:nvPicPr>
        <p:blipFill rotWithShape="1">
          <a:blip r:embed="rId3">
            <a:extLst>
              <a:ext uri="{28A0092B-C50C-407E-A947-70E740481C1C}">
                <a14:useLocalDpi xmlns:a14="http://schemas.microsoft.com/office/drawing/2010/main" val="0"/>
              </a:ext>
            </a:extLst>
          </a:blip>
          <a:srcRect t="11177" r="-1" b="36924"/>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33" name="Freeform: Shape 32">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indoor, person&#10;&#10;Description automatically generated">
            <a:extLst>
              <a:ext uri="{FF2B5EF4-FFF2-40B4-BE49-F238E27FC236}">
                <a16:creationId xmlns:a16="http://schemas.microsoft.com/office/drawing/2014/main" id="{A75CBF6B-7BED-466C-A6A5-AB4ADFB0B50C}"/>
              </a:ext>
            </a:extLst>
          </p:cNvPr>
          <p:cNvPicPr>
            <a:picLocks noChangeAspect="1"/>
          </p:cNvPicPr>
          <p:nvPr/>
        </p:nvPicPr>
        <p:blipFill rotWithShape="1">
          <a:blip r:embed="rId4">
            <a:extLst>
              <a:ext uri="{28A0092B-C50C-407E-A947-70E740481C1C}">
                <a14:useLocalDpi xmlns:a14="http://schemas.microsoft.com/office/drawing/2010/main" val="0"/>
              </a:ext>
            </a:extLst>
          </a:blip>
          <a:srcRect t="14425" r="-4" b="6970"/>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17875349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posing, crowd&#10;&#10;Description automatically generated">
            <a:extLst>
              <a:ext uri="{FF2B5EF4-FFF2-40B4-BE49-F238E27FC236}">
                <a16:creationId xmlns:a16="http://schemas.microsoft.com/office/drawing/2014/main" id="{CC0C79A7-21D6-9F4B-9CC6-B4AC6DE3A1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822"/>
            <a:ext cx="12192000" cy="6858000"/>
          </a:xfrm>
          <a:prstGeom prst="rect">
            <a:avLst/>
          </a:prstGeom>
        </p:spPr>
      </p:pic>
      <p:sp>
        <p:nvSpPr>
          <p:cNvPr id="4" name="Content Placeholder 2">
            <a:extLst>
              <a:ext uri="{FF2B5EF4-FFF2-40B4-BE49-F238E27FC236}">
                <a16:creationId xmlns:a16="http://schemas.microsoft.com/office/drawing/2014/main" id="{D7E77D10-DF99-B54E-841D-2C8A2F6B8B68}"/>
              </a:ext>
            </a:extLst>
          </p:cNvPr>
          <p:cNvSpPr>
            <a:spLocks noGrp="1"/>
          </p:cNvSpPr>
          <p:nvPr>
            <p:ph idx="1"/>
          </p:nvPr>
        </p:nvSpPr>
        <p:spPr>
          <a:xfrm>
            <a:off x="8292354" y="387175"/>
            <a:ext cx="3735222" cy="3180778"/>
          </a:xfrm>
          <a:noFill/>
        </p:spPr>
        <p:txBody>
          <a:bodyPr>
            <a:normAutofit/>
          </a:bodyPr>
          <a:lstStyle/>
          <a:p>
            <a:pPr marL="0" indent="0" algn="r">
              <a:lnSpc>
                <a:spcPct val="150000"/>
              </a:lnSpc>
              <a:buNone/>
            </a:pPr>
            <a:r>
              <a:rPr lang="en-US" sz="2200" b="1" dirty="0">
                <a:solidFill>
                  <a:schemeClr val="bg1"/>
                </a:solidFill>
                <a:latin typeface="Calibri" panose="020F0502020204030204" pitchFamily="34" charset="0"/>
                <a:ea typeface="Roboto Cn" pitchFamily="2" charset="0"/>
              </a:rPr>
              <a:t>“</a:t>
            </a:r>
            <a:endParaRPr lang="en-US" sz="2200" dirty="0">
              <a:solidFill>
                <a:schemeClr val="bg1"/>
              </a:solidFill>
              <a:latin typeface="Calibri" panose="020F0502020204030204" pitchFamily="34" charset="0"/>
              <a:ea typeface="Roboto Cn" pitchFamily="2" charset="0"/>
            </a:endParaRPr>
          </a:p>
        </p:txBody>
      </p:sp>
      <p:sp>
        <p:nvSpPr>
          <p:cNvPr id="7" name="TextBox 6">
            <a:extLst>
              <a:ext uri="{FF2B5EF4-FFF2-40B4-BE49-F238E27FC236}">
                <a16:creationId xmlns:a16="http://schemas.microsoft.com/office/drawing/2014/main" id="{6382D5A0-20C5-4B17-912C-220264E130CE}"/>
              </a:ext>
            </a:extLst>
          </p:cNvPr>
          <p:cNvSpPr txBox="1"/>
          <p:nvPr/>
        </p:nvSpPr>
        <p:spPr>
          <a:xfrm>
            <a:off x="4608990" y="5390078"/>
            <a:ext cx="2974019" cy="707886"/>
          </a:xfrm>
          <a:prstGeom prst="rect">
            <a:avLst/>
          </a:prstGeom>
          <a:solidFill>
            <a:schemeClr val="bg2"/>
          </a:solidFill>
        </p:spPr>
        <p:txBody>
          <a:bodyPr wrap="square" rtlCol="0">
            <a:spAutoFit/>
          </a:bodyPr>
          <a:lstStyle/>
          <a:p>
            <a:pPr algn="ctr"/>
            <a:r>
              <a:rPr lang="en-US" sz="4000" dirty="0"/>
              <a:t>THANK YOU</a:t>
            </a:r>
          </a:p>
        </p:txBody>
      </p:sp>
    </p:spTree>
    <p:extLst>
      <p:ext uri="{BB962C8B-B14F-4D97-AF65-F5344CB8AC3E}">
        <p14:creationId xmlns:p14="http://schemas.microsoft.com/office/powerpoint/2010/main" val="2042825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DRAFT" id="{3BA654E4-FD4A-4501-BC06-923437C4FA1B}" vid="{095D4786-A7F0-4F08-9814-A664810979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3586</TotalTime>
  <Words>462</Words>
  <Application>Microsoft Office PowerPoint</Application>
  <PresentationFormat>Widescreen</PresentationFormat>
  <Paragraphs>21</Paragraphs>
  <Slides>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Roboto Cn</vt:lpstr>
      <vt:lpstr>Wingdings</vt:lpstr>
      <vt:lpstr>Office Theme</vt:lpstr>
      <vt:lpstr>5_Office Theme</vt:lpstr>
      <vt:lpstr>PowerPoint Presentation</vt:lpstr>
      <vt:lpstr>Every COVID surge hides faces of real children affected by the death of their mothers, fathers, and grandparent caregivers</vt:lpstr>
      <vt:lpstr>       “The granny in the green shirt is begging for a vaccine, because she stays along the main road to the grave-site  -- she is scared.    In her lifetime, she never saw vehicles with coffins are passing in such great numbers.    ‘In the old days,’ she said, ‘it will take over 2 weeks to see 4 coffins passing –  but now on a daily basis, more than 20 coffins pass the same road from 9 AM to 3 PM.’   Then she cried.”   Pastor Billy Chondwe, Zambia, January 3, 2022, 4th wave</vt:lpstr>
      <vt:lpstr>Diana – 3 months later</vt:lpstr>
      <vt:lpstr>From tears to laughter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Andrea Uehling</cp:lastModifiedBy>
  <cp:revision>71</cp:revision>
  <dcterms:created xsi:type="dcterms:W3CDTF">2021-04-27T17:41:47Z</dcterms:created>
  <dcterms:modified xsi:type="dcterms:W3CDTF">2022-01-18T15:56:00Z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2021-08-10T18:25:49Z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4108d0cf-e8e8-4d18-8a64-ec060bb43c9b</vt:lpwstr>
  </property>
  <property fmtid="{D5CDD505-2E9C-101B-9397-08002B2CF9AE}" pid="8" name="MSIP_Label_7b94a7b8-f06c-4dfe-bdcc-9b548fd58c31_ContentBits">
    <vt:lpwstr>0</vt:lpwstr>
  </property>
</Properties>
</file>