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948" r:id="rId5"/>
    <p:sldMasterId id="2147483963" r:id="rId6"/>
    <p:sldMasterId id="2147483991" r:id="rId7"/>
    <p:sldMasterId id="2147484070" r:id="rId8"/>
  </p:sldMasterIdLst>
  <p:notesMasterIdLst>
    <p:notesMasterId r:id="rId26"/>
  </p:notesMasterIdLst>
  <p:sldIdLst>
    <p:sldId id="822" r:id="rId9"/>
    <p:sldId id="823" r:id="rId10"/>
    <p:sldId id="372" r:id="rId11"/>
    <p:sldId id="389" r:id="rId12"/>
    <p:sldId id="401" r:id="rId13"/>
    <p:sldId id="399" r:id="rId14"/>
    <p:sldId id="402" r:id="rId15"/>
    <p:sldId id="326" r:id="rId16"/>
    <p:sldId id="403" r:id="rId17"/>
    <p:sldId id="330" r:id="rId18"/>
    <p:sldId id="329" r:id="rId19"/>
    <p:sldId id="331" r:id="rId20"/>
    <p:sldId id="332" r:id="rId21"/>
    <p:sldId id="333" r:id="rId22"/>
    <p:sldId id="334" r:id="rId23"/>
    <p:sldId id="483" r:id="rId24"/>
    <p:sldId id="102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iss, Gary P" initials="KGP" lastIdx="2" clrIdx="0"/>
  <p:cmAuthor id="2" name="Caravaggio, Anna [CONCA]" initials="CA[" lastIdx="7" clrIdx="1">
    <p:extLst>
      <p:ext uri="{19B8F6BF-5375-455C-9EA6-DF929625EA0E}">
        <p15:presenceInfo xmlns:p15="http://schemas.microsoft.com/office/powerpoint/2012/main" userId="S-1-5-21-1614895754-2146847981-1606980848-739848" providerId="AD"/>
      </p:ext>
    </p:extLst>
  </p:cmAuthor>
  <p:cmAuthor id="3" name="Hillis, Susan (CDC/DDNID/NCIPC/DVP)" initials="HS(" lastIdx="17" clrIdx="2">
    <p:extLst>
      <p:ext uri="{19B8F6BF-5375-455C-9EA6-DF929625EA0E}">
        <p15:presenceInfo xmlns:p15="http://schemas.microsoft.com/office/powerpoint/2012/main" userId="S-1-5-21-1207783550-2075000910-922709458-202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000"/>
    <a:srgbClr val="FF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70891" autoAdjust="0"/>
  </p:normalViewPr>
  <p:slideViewPr>
    <p:cSldViewPr snapToGrid="0">
      <p:cViewPr varScale="1">
        <p:scale>
          <a:sx n="81" d="100"/>
          <a:sy n="81" d="100"/>
        </p:scale>
        <p:origin x="291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712D4-9888-4DEC-A468-E0ED4835CE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E93182F-FA3F-49B4-952A-2494821C5E1A}">
      <dgm:prSet phldrT="[Text]"/>
      <dgm:spPr/>
      <dgm:t>
        <a:bodyPr/>
        <a:lstStyle/>
        <a:p>
          <a:r>
            <a:rPr lang="en-US" b="1" dirty="0"/>
            <a:t>Faith and Community </a:t>
          </a:r>
        </a:p>
        <a:p>
          <a:r>
            <a:rPr lang="en-US" b="1" dirty="0"/>
            <a:t>Initiative Leads</a:t>
          </a:r>
        </a:p>
      </dgm:t>
    </dgm:pt>
    <dgm:pt modelId="{773AC3A8-525F-48DB-8CA6-1C4B1857D310}" type="parTrans" cxnId="{334E3AC9-B385-4ADA-8694-241854D375F6}">
      <dgm:prSet/>
      <dgm:spPr/>
      <dgm:t>
        <a:bodyPr/>
        <a:lstStyle/>
        <a:p>
          <a:endParaRPr lang="en-US"/>
        </a:p>
      </dgm:t>
    </dgm:pt>
    <dgm:pt modelId="{849AD6E0-EACA-4628-B88E-BCF428F7C6DA}" type="sibTrans" cxnId="{334E3AC9-B385-4ADA-8694-241854D375F6}">
      <dgm:prSet/>
      <dgm:spPr/>
      <dgm:t>
        <a:bodyPr/>
        <a:lstStyle/>
        <a:p>
          <a:endParaRPr lang="en-US"/>
        </a:p>
      </dgm:t>
    </dgm:pt>
    <dgm:pt modelId="{156D1EAB-CE42-443F-B548-BDD425B197B4}">
      <dgm:prSet phldrT="[Text]"/>
      <dgm:spPr/>
      <dgm:t>
        <a:bodyPr/>
        <a:lstStyle/>
        <a:p>
          <a:r>
            <a:rPr lang="en-US" b="1" dirty="0"/>
            <a:t>Council of Churches</a:t>
          </a:r>
        </a:p>
      </dgm:t>
    </dgm:pt>
    <dgm:pt modelId="{297A52D1-DE09-4D13-9273-44A16381AD17}" type="parTrans" cxnId="{B30DA595-A2AA-4B7C-89D8-72AF720A2519}">
      <dgm:prSet/>
      <dgm:spPr/>
      <dgm:t>
        <a:bodyPr/>
        <a:lstStyle/>
        <a:p>
          <a:endParaRPr lang="en-US"/>
        </a:p>
      </dgm:t>
    </dgm:pt>
    <dgm:pt modelId="{D0491EDF-B789-442B-8730-90EE81231980}" type="sibTrans" cxnId="{B30DA595-A2AA-4B7C-89D8-72AF720A2519}">
      <dgm:prSet/>
      <dgm:spPr/>
      <dgm:t>
        <a:bodyPr/>
        <a:lstStyle/>
        <a:p>
          <a:endParaRPr lang="en-US"/>
        </a:p>
      </dgm:t>
    </dgm:pt>
    <dgm:pt modelId="{F3665D31-2DFD-481E-A451-320FFD409A87}">
      <dgm:prSet phldrT="[Text]"/>
      <dgm:spPr/>
      <dgm:t>
        <a:bodyPr/>
        <a:lstStyle/>
        <a:p>
          <a:r>
            <a:rPr lang="en-US" b="1" dirty="0"/>
            <a:t>Muslim Alliances</a:t>
          </a:r>
        </a:p>
      </dgm:t>
    </dgm:pt>
    <dgm:pt modelId="{8D1A3D33-F9ED-4724-8426-BD7537437695}" type="parTrans" cxnId="{51D6B4AD-2572-4EA4-A860-4EBB21368720}">
      <dgm:prSet/>
      <dgm:spPr/>
      <dgm:t>
        <a:bodyPr/>
        <a:lstStyle/>
        <a:p>
          <a:endParaRPr lang="en-US"/>
        </a:p>
      </dgm:t>
    </dgm:pt>
    <dgm:pt modelId="{11828EEC-B07B-47A9-9233-5F222C0E6031}" type="sibTrans" cxnId="{51D6B4AD-2572-4EA4-A860-4EBB21368720}">
      <dgm:prSet/>
      <dgm:spPr/>
      <dgm:t>
        <a:bodyPr/>
        <a:lstStyle/>
        <a:p>
          <a:endParaRPr lang="en-US"/>
        </a:p>
      </dgm:t>
    </dgm:pt>
    <dgm:pt modelId="{77F84122-8CF8-4717-8004-856C59A8FFE3}">
      <dgm:prSet phldrT="[Text]"/>
      <dgm:spPr/>
      <dgm:t>
        <a:bodyPr/>
        <a:lstStyle/>
        <a:p>
          <a:r>
            <a:rPr lang="en-US" b="1" dirty="0"/>
            <a:t>Evangelical and Pentecostal Churches</a:t>
          </a:r>
        </a:p>
      </dgm:t>
    </dgm:pt>
    <dgm:pt modelId="{3E4069A1-ECFB-429C-A4A5-67625FD505D7}" type="parTrans" cxnId="{2E7A18CE-D17E-49D7-99DB-89C9F7E0BC8E}">
      <dgm:prSet/>
      <dgm:spPr/>
      <dgm:t>
        <a:bodyPr/>
        <a:lstStyle/>
        <a:p>
          <a:endParaRPr lang="en-US"/>
        </a:p>
      </dgm:t>
    </dgm:pt>
    <dgm:pt modelId="{C7929EB4-988E-411E-964D-12CE91654D39}" type="sibTrans" cxnId="{2E7A18CE-D17E-49D7-99DB-89C9F7E0BC8E}">
      <dgm:prSet/>
      <dgm:spPr/>
      <dgm:t>
        <a:bodyPr/>
        <a:lstStyle/>
        <a:p>
          <a:endParaRPr lang="en-US"/>
        </a:p>
      </dgm:t>
    </dgm:pt>
    <dgm:pt modelId="{6E754EF3-F99B-4BE7-A4B5-CB276F608B74}">
      <dgm:prSet phldrT="[Text]"/>
      <dgm:spPr/>
      <dgm:t>
        <a:bodyPr/>
        <a:lstStyle/>
        <a:p>
          <a:r>
            <a:rPr lang="en-US" b="1" dirty="0"/>
            <a:t>Catholic and Episcopal Council</a:t>
          </a:r>
        </a:p>
      </dgm:t>
    </dgm:pt>
    <dgm:pt modelId="{DD90FBE1-80B8-456F-A565-1BCAA739E8C3}" type="parTrans" cxnId="{4FDC0921-67A2-4940-88D9-E88F91C62B3B}">
      <dgm:prSet/>
      <dgm:spPr/>
      <dgm:t>
        <a:bodyPr/>
        <a:lstStyle/>
        <a:p>
          <a:endParaRPr lang="en-US"/>
        </a:p>
      </dgm:t>
    </dgm:pt>
    <dgm:pt modelId="{21B9E4F9-DC2B-42F3-9483-339977F7FBCD}" type="sibTrans" cxnId="{4FDC0921-67A2-4940-88D9-E88F91C62B3B}">
      <dgm:prSet/>
      <dgm:spPr/>
      <dgm:t>
        <a:bodyPr/>
        <a:lstStyle/>
        <a:p>
          <a:endParaRPr lang="en-US"/>
        </a:p>
      </dgm:t>
    </dgm:pt>
    <dgm:pt modelId="{9CDFEB8B-3D0A-4773-BE9B-DF596F0E7AAB}">
      <dgm:prSet phldrT="[Text]"/>
      <dgm:spPr/>
      <dgm:t>
        <a:bodyPr/>
        <a:lstStyle/>
        <a:p>
          <a:r>
            <a:rPr lang="en-US" b="1" dirty="0"/>
            <a:t>Other faith groups</a:t>
          </a:r>
        </a:p>
      </dgm:t>
    </dgm:pt>
    <dgm:pt modelId="{7EDBAFCE-A0DD-44C0-9650-A444B6F00348}" type="parTrans" cxnId="{5567D358-AC4D-4C78-B83D-01A397D2C6DA}">
      <dgm:prSet/>
      <dgm:spPr/>
      <dgm:t>
        <a:bodyPr/>
        <a:lstStyle/>
        <a:p>
          <a:endParaRPr lang="en-US"/>
        </a:p>
      </dgm:t>
    </dgm:pt>
    <dgm:pt modelId="{3613B039-04AB-46D0-A6CA-5A40CBB15C49}" type="sibTrans" cxnId="{5567D358-AC4D-4C78-B83D-01A397D2C6DA}">
      <dgm:prSet/>
      <dgm:spPr/>
      <dgm:t>
        <a:bodyPr/>
        <a:lstStyle/>
        <a:p>
          <a:endParaRPr lang="en-US"/>
        </a:p>
      </dgm:t>
    </dgm:pt>
    <dgm:pt modelId="{61F24E5B-6E76-41AF-AEA7-A190CAED5000}" type="pres">
      <dgm:prSet presAssocID="{5A7712D4-9888-4DEC-A468-E0ED4835CEF1}" presName="hierChild1" presStyleCnt="0">
        <dgm:presLayoutVars>
          <dgm:chPref val="1"/>
          <dgm:dir/>
          <dgm:animOne val="branch"/>
          <dgm:animLvl val="lvl"/>
          <dgm:resizeHandles/>
        </dgm:presLayoutVars>
      </dgm:prSet>
      <dgm:spPr/>
    </dgm:pt>
    <dgm:pt modelId="{101A9D7D-B06B-4CF8-98CF-BAB3B7D6A77A}" type="pres">
      <dgm:prSet presAssocID="{5E93182F-FA3F-49B4-952A-2494821C5E1A}" presName="hierRoot1" presStyleCnt="0"/>
      <dgm:spPr/>
    </dgm:pt>
    <dgm:pt modelId="{E09A3AA5-B1E5-4A91-8035-42FB1847299E}" type="pres">
      <dgm:prSet presAssocID="{5E93182F-FA3F-49B4-952A-2494821C5E1A}" presName="composite" presStyleCnt="0"/>
      <dgm:spPr/>
    </dgm:pt>
    <dgm:pt modelId="{C01C824D-DB15-4C54-849A-08C156D80AF9}" type="pres">
      <dgm:prSet presAssocID="{5E93182F-FA3F-49B4-952A-2494821C5E1A}" presName="background" presStyleLbl="node0" presStyleIdx="0" presStyleCnt="1"/>
      <dgm:spPr>
        <a:solidFill>
          <a:srgbClr val="C00000"/>
        </a:solidFill>
      </dgm:spPr>
    </dgm:pt>
    <dgm:pt modelId="{96030379-68CF-4E21-9BB5-D9F8DD897072}" type="pres">
      <dgm:prSet presAssocID="{5E93182F-FA3F-49B4-952A-2494821C5E1A}" presName="text" presStyleLbl="fgAcc0" presStyleIdx="0" presStyleCnt="1" custAng="0" custScaleX="176036" custScaleY="153153">
        <dgm:presLayoutVars>
          <dgm:chPref val="3"/>
        </dgm:presLayoutVars>
      </dgm:prSet>
      <dgm:spPr/>
    </dgm:pt>
    <dgm:pt modelId="{58AE8164-8C14-43B2-BA81-6C6A213A8DD9}" type="pres">
      <dgm:prSet presAssocID="{5E93182F-FA3F-49B4-952A-2494821C5E1A}" presName="hierChild2" presStyleCnt="0"/>
      <dgm:spPr/>
    </dgm:pt>
    <dgm:pt modelId="{9D63717C-8237-4115-BE48-ECFCC5025315}" type="pres">
      <dgm:prSet presAssocID="{297A52D1-DE09-4D13-9273-44A16381AD17}" presName="Name10" presStyleLbl="parChTrans1D2" presStyleIdx="0" presStyleCnt="5"/>
      <dgm:spPr/>
    </dgm:pt>
    <dgm:pt modelId="{B7B32435-E6D6-4FD8-BF69-6BC3BD30FF63}" type="pres">
      <dgm:prSet presAssocID="{156D1EAB-CE42-443F-B548-BDD425B197B4}" presName="hierRoot2" presStyleCnt="0"/>
      <dgm:spPr/>
    </dgm:pt>
    <dgm:pt modelId="{63AA672F-B7B8-4BE2-AE22-97317CD549C4}" type="pres">
      <dgm:prSet presAssocID="{156D1EAB-CE42-443F-B548-BDD425B197B4}" presName="composite2" presStyleCnt="0"/>
      <dgm:spPr/>
    </dgm:pt>
    <dgm:pt modelId="{05A081FA-0F95-4E68-A9B3-39D5793FFEAE}" type="pres">
      <dgm:prSet presAssocID="{156D1EAB-CE42-443F-B548-BDD425B197B4}" presName="background2" presStyleLbl="node2" presStyleIdx="0" presStyleCnt="5"/>
      <dgm:spPr>
        <a:solidFill>
          <a:srgbClr val="C00000"/>
        </a:solidFill>
      </dgm:spPr>
    </dgm:pt>
    <dgm:pt modelId="{2988FED5-A07E-49E4-B404-0C6E44019358}" type="pres">
      <dgm:prSet presAssocID="{156D1EAB-CE42-443F-B548-BDD425B197B4}" presName="text2" presStyleLbl="fgAcc2" presStyleIdx="0" presStyleCnt="5">
        <dgm:presLayoutVars>
          <dgm:chPref val="3"/>
        </dgm:presLayoutVars>
      </dgm:prSet>
      <dgm:spPr/>
    </dgm:pt>
    <dgm:pt modelId="{4BEDE32A-67FC-43B1-9B1E-C665794A69BC}" type="pres">
      <dgm:prSet presAssocID="{156D1EAB-CE42-443F-B548-BDD425B197B4}" presName="hierChild3" presStyleCnt="0"/>
      <dgm:spPr/>
    </dgm:pt>
    <dgm:pt modelId="{3007D7E8-D803-4813-96B3-FE392E5336F9}" type="pres">
      <dgm:prSet presAssocID="{8D1A3D33-F9ED-4724-8426-BD7537437695}" presName="Name10" presStyleLbl="parChTrans1D2" presStyleIdx="1" presStyleCnt="5"/>
      <dgm:spPr/>
    </dgm:pt>
    <dgm:pt modelId="{951373B5-6DF9-403F-9A6E-CF6D021AE6BF}" type="pres">
      <dgm:prSet presAssocID="{F3665D31-2DFD-481E-A451-320FFD409A87}" presName="hierRoot2" presStyleCnt="0"/>
      <dgm:spPr/>
    </dgm:pt>
    <dgm:pt modelId="{5A2E4594-6EE8-4B14-95D3-B39A4ED09B12}" type="pres">
      <dgm:prSet presAssocID="{F3665D31-2DFD-481E-A451-320FFD409A87}" presName="composite2" presStyleCnt="0"/>
      <dgm:spPr/>
    </dgm:pt>
    <dgm:pt modelId="{2605F26D-5BD1-459E-89F7-A614F7F14930}" type="pres">
      <dgm:prSet presAssocID="{F3665D31-2DFD-481E-A451-320FFD409A87}" presName="background2" presStyleLbl="node2" presStyleIdx="1" presStyleCnt="5"/>
      <dgm:spPr>
        <a:solidFill>
          <a:srgbClr val="C00000"/>
        </a:solidFill>
      </dgm:spPr>
    </dgm:pt>
    <dgm:pt modelId="{DEFA3F4F-8CCD-42EE-92BC-9233B2D56BE5}" type="pres">
      <dgm:prSet presAssocID="{F3665D31-2DFD-481E-A451-320FFD409A87}" presName="text2" presStyleLbl="fgAcc2" presStyleIdx="1" presStyleCnt="5">
        <dgm:presLayoutVars>
          <dgm:chPref val="3"/>
        </dgm:presLayoutVars>
      </dgm:prSet>
      <dgm:spPr/>
    </dgm:pt>
    <dgm:pt modelId="{EFECEC8B-9EB5-45B7-8540-6E3ADAE39E9A}" type="pres">
      <dgm:prSet presAssocID="{F3665D31-2DFD-481E-A451-320FFD409A87}" presName="hierChild3" presStyleCnt="0"/>
      <dgm:spPr/>
    </dgm:pt>
    <dgm:pt modelId="{695719B5-D909-4C98-8AA3-422EE0708193}" type="pres">
      <dgm:prSet presAssocID="{3E4069A1-ECFB-429C-A4A5-67625FD505D7}" presName="Name10" presStyleLbl="parChTrans1D2" presStyleIdx="2" presStyleCnt="5"/>
      <dgm:spPr/>
    </dgm:pt>
    <dgm:pt modelId="{8AA3038E-0669-4577-9EEF-C84BF981684C}" type="pres">
      <dgm:prSet presAssocID="{77F84122-8CF8-4717-8004-856C59A8FFE3}" presName="hierRoot2" presStyleCnt="0"/>
      <dgm:spPr/>
    </dgm:pt>
    <dgm:pt modelId="{9C2B06C1-6F30-427E-B32E-F4B073C096E6}" type="pres">
      <dgm:prSet presAssocID="{77F84122-8CF8-4717-8004-856C59A8FFE3}" presName="composite2" presStyleCnt="0"/>
      <dgm:spPr/>
    </dgm:pt>
    <dgm:pt modelId="{85E835C3-F7C3-46BC-9CD8-7CD8918ADF3D}" type="pres">
      <dgm:prSet presAssocID="{77F84122-8CF8-4717-8004-856C59A8FFE3}" presName="background2" presStyleLbl="node2" presStyleIdx="2" presStyleCnt="5"/>
      <dgm:spPr>
        <a:solidFill>
          <a:srgbClr val="C00000"/>
        </a:solidFill>
      </dgm:spPr>
    </dgm:pt>
    <dgm:pt modelId="{E432B3F6-F144-4D1A-9E30-70374696E7FF}" type="pres">
      <dgm:prSet presAssocID="{77F84122-8CF8-4717-8004-856C59A8FFE3}" presName="text2" presStyleLbl="fgAcc2" presStyleIdx="2" presStyleCnt="5">
        <dgm:presLayoutVars>
          <dgm:chPref val="3"/>
        </dgm:presLayoutVars>
      </dgm:prSet>
      <dgm:spPr/>
    </dgm:pt>
    <dgm:pt modelId="{EFCE3E5F-A1EE-4017-8E12-9FCA816A4A76}" type="pres">
      <dgm:prSet presAssocID="{77F84122-8CF8-4717-8004-856C59A8FFE3}" presName="hierChild3" presStyleCnt="0"/>
      <dgm:spPr/>
    </dgm:pt>
    <dgm:pt modelId="{930A5E90-D4DD-4135-AA1C-FC52AFB78C83}" type="pres">
      <dgm:prSet presAssocID="{DD90FBE1-80B8-456F-A565-1BCAA739E8C3}" presName="Name10" presStyleLbl="parChTrans1D2" presStyleIdx="3" presStyleCnt="5"/>
      <dgm:spPr/>
    </dgm:pt>
    <dgm:pt modelId="{5AF758F6-0916-4768-92EE-06E25C8EDBC1}" type="pres">
      <dgm:prSet presAssocID="{6E754EF3-F99B-4BE7-A4B5-CB276F608B74}" presName="hierRoot2" presStyleCnt="0"/>
      <dgm:spPr/>
    </dgm:pt>
    <dgm:pt modelId="{4A90D566-961A-4CCE-AA3A-6C8BFF7A15C0}" type="pres">
      <dgm:prSet presAssocID="{6E754EF3-F99B-4BE7-A4B5-CB276F608B74}" presName="composite2" presStyleCnt="0"/>
      <dgm:spPr/>
    </dgm:pt>
    <dgm:pt modelId="{13B8E471-8C05-4B67-A1D0-CD679F561DEC}" type="pres">
      <dgm:prSet presAssocID="{6E754EF3-F99B-4BE7-A4B5-CB276F608B74}" presName="background2" presStyleLbl="node2" presStyleIdx="3" presStyleCnt="5"/>
      <dgm:spPr>
        <a:solidFill>
          <a:srgbClr val="C00000"/>
        </a:solidFill>
      </dgm:spPr>
    </dgm:pt>
    <dgm:pt modelId="{4212E4E8-F103-40A1-BC98-C637A9575F0B}" type="pres">
      <dgm:prSet presAssocID="{6E754EF3-F99B-4BE7-A4B5-CB276F608B74}" presName="text2" presStyleLbl="fgAcc2" presStyleIdx="3" presStyleCnt="5" custLinFactNeighborX="2349" custLinFactNeighborY="871">
        <dgm:presLayoutVars>
          <dgm:chPref val="3"/>
        </dgm:presLayoutVars>
      </dgm:prSet>
      <dgm:spPr/>
    </dgm:pt>
    <dgm:pt modelId="{EB53A3B0-CF53-4EC1-829D-2A3A027E0F34}" type="pres">
      <dgm:prSet presAssocID="{6E754EF3-F99B-4BE7-A4B5-CB276F608B74}" presName="hierChild3" presStyleCnt="0"/>
      <dgm:spPr/>
    </dgm:pt>
    <dgm:pt modelId="{23CCDA65-8F61-4ED6-921C-CE7A4DE93A6D}" type="pres">
      <dgm:prSet presAssocID="{7EDBAFCE-A0DD-44C0-9650-A444B6F00348}" presName="Name10" presStyleLbl="parChTrans1D2" presStyleIdx="4" presStyleCnt="5"/>
      <dgm:spPr/>
    </dgm:pt>
    <dgm:pt modelId="{48BE9001-CD9A-416C-A566-7B0FF5D173AC}" type="pres">
      <dgm:prSet presAssocID="{9CDFEB8B-3D0A-4773-BE9B-DF596F0E7AAB}" presName="hierRoot2" presStyleCnt="0"/>
      <dgm:spPr/>
    </dgm:pt>
    <dgm:pt modelId="{5EBE51A0-B6A4-4978-BF3C-252FFAA3F5BB}" type="pres">
      <dgm:prSet presAssocID="{9CDFEB8B-3D0A-4773-BE9B-DF596F0E7AAB}" presName="composite2" presStyleCnt="0"/>
      <dgm:spPr/>
    </dgm:pt>
    <dgm:pt modelId="{10710A0D-0131-4BE0-B167-18FA7B364431}" type="pres">
      <dgm:prSet presAssocID="{9CDFEB8B-3D0A-4773-BE9B-DF596F0E7AAB}" presName="background2" presStyleLbl="node2" presStyleIdx="4" presStyleCnt="5"/>
      <dgm:spPr>
        <a:solidFill>
          <a:srgbClr val="C00000"/>
        </a:solidFill>
      </dgm:spPr>
    </dgm:pt>
    <dgm:pt modelId="{C934AAF7-CD21-4837-BD66-87BD18D00559}" type="pres">
      <dgm:prSet presAssocID="{9CDFEB8B-3D0A-4773-BE9B-DF596F0E7AAB}" presName="text2" presStyleLbl="fgAcc2" presStyleIdx="4" presStyleCnt="5">
        <dgm:presLayoutVars>
          <dgm:chPref val="3"/>
        </dgm:presLayoutVars>
      </dgm:prSet>
      <dgm:spPr/>
    </dgm:pt>
    <dgm:pt modelId="{3646C3C8-27BD-4F6C-9120-330834F41F52}" type="pres">
      <dgm:prSet presAssocID="{9CDFEB8B-3D0A-4773-BE9B-DF596F0E7AAB}" presName="hierChild3" presStyleCnt="0"/>
      <dgm:spPr/>
    </dgm:pt>
  </dgm:ptLst>
  <dgm:cxnLst>
    <dgm:cxn modelId="{A1AB5418-A3E7-4599-822D-3BFE06FD498E}" type="presOf" srcId="{3E4069A1-ECFB-429C-A4A5-67625FD505D7}" destId="{695719B5-D909-4C98-8AA3-422EE0708193}" srcOrd="0" destOrd="0" presId="urn:microsoft.com/office/officeart/2005/8/layout/hierarchy1"/>
    <dgm:cxn modelId="{30F2B919-D282-43C2-836C-17FF0CFA5328}" type="presOf" srcId="{297A52D1-DE09-4D13-9273-44A16381AD17}" destId="{9D63717C-8237-4115-BE48-ECFCC5025315}" srcOrd="0" destOrd="0" presId="urn:microsoft.com/office/officeart/2005/8/layout/hierarchy1"/>
    <dgm:cxn modelId="{D873E01E-F350-4C07-8A34-DA1B58643431}" type="presOf" srcId="{5A7712D4-9888-4DEC-A468-E0ED4835CEF1}" destId="{61F24E5B-6E76-41AF-AEA7-A190CAED5000}" srcOrd="0" destOrd="0" presId="urn:microsoft.com/office/officeart/2005/8/layout/hierarchy1"/>
    <dgm:cxn modelId="{4FDC0921-67A2-4940-88D9-E88F91C62B3B}" srcId="{5E93182F-FA3F-49B4-952A-2494821C5E1A}" destId="{6E754EF3-F99B-4BE7-A4B5-CB276F608B74}" srcOrd="3" destOrd="0" parTransId="{DD90FBE1-80B8-456F-A565-1BCAA739E8C3}" sibTransId="{21B9E4F9-DC2B-42F3-9483-339977F7FBCD}"/>
    <dgm:cxn modelId="{9CBD042D-D23F-4501-BEFD-66E4385EBDE0}" type="presOf" srcId="{8D1A3D33-F9ED-4724-8426-BD7537437695}" destId="{3007D7E8-D803-4813-96B3-FE392E5336F9}" srcOrd="0" destOrd="0" presId="urn:microsoft.com/office/officeart/2005/8/layout/hierarchy1"/>
    <dgm:cxn modelId="{2E4F212D-D5AF-497A-9301-CDC3DE962A46}" type="presOf" srcId="{156D1EAB-CE42-443F-B548-BDD425B197B4}" destId="{2988FED5-A07E-49E4-B404-0C6E44019358}" srcOrd="0" destOrd="0" presId="urn:microsoft.com/office/officeart/2005/8/layout/hierarchy1"/>
    <dgm:cxn modelId="{8554323E-08EA-44E5-99DB-CD5A14B503BB}" type="presOf" srcId="{DD90FBE1-80B8-456F-A565-1BCAA739E8C3}" destId="{930A5E90-D4DD-4135-AA1C-FC52AFB78C83}" srcOrd="0" destOrd="0" presId="urn:microsoft.com/office/officeart/2005/8/layout/hierarchy1"/>
    <dgm:cxn modelId="{AA819A5F-C1D3-4FF0-A43D-235B11522EA7}" type="presOf" srcId="{6E754EF3-F99B-4BE7-A4B5-CB276F608B74}" destId="{4212E4E8-F103-40A1-BC98-C637A9575F0B}" srcOrd="0" destOrd="0" presId="urn:microsoft.com/office/officeart/2005/8/layout/hierarchy1"/>
    <dgm:cxn modelId="{AD9A4B57-A30E-406C-9235-08222C5CAAEF}" type="presOf" srcId="{5E93182F-FA3F-49B4-952A-2494821C5E1A}" destId="{96030379-68CF-4E21-9BB5-D9F8DD897072}" srcOrd="0" destOrd="0" presId="urn:microsoft.com/office/officeart/2005/8/layout/hierarchy1"/>
    <dgm:cxn modelId="{5567D358-AC4D-4C78-B83D-01A397D2C6DA}" srcId="{5E93182F-FA3F-49B4-952A-2494821C5E1A}" destId="{9CDFEB8B-3D0A-4773-BE9B-DF596F0E7AAB}" srcOrd="4" destOrd="0" parTransId="{7EDBAFCE-A0DD-44C0-9650-A444B6F00348}" sibTransId="{3613B039-04AB-46D0-A6CA-5A40CBB15C49}"/>
    <dgm:cxn modelId="{87796B8B-07C6-4A35-AE37-B139C49F980D}" type="presOf" srcId="{7EDBAFCE-A0DD-44C0-9650-A444B6F00348}" destId="{23CCDA65-8F61-4ED6-921C-CE7A4DE93A6D}" srcOrd="0" destOrd="0" presId="urn:microsoft.com/office/officeart/2005/8/layout/hierarchy1"/>
    <dgm:cxn modelId="{B30DA595-A2AA-4B7C-89D8-72AF720A2519}" srcId="{5E93182F-FA3F-49B4-952A-2494821C5E1A}" destId="{156D1EAB-CE42-443F-B548-BDD425B197B4}" srcOrd="0" destOrd="0" parTransId="{297A52D1-DE09-4D13-9273-44A16381AD17}" sibTransId="{D0491EDF-B789-442B-8730-90EE81231980}"/>
    <dgm:cxn modelId="{8004E19B-E4CB-42CB-82F2-BBDA8E09B773}" type="presOf" srcId="{77F84122-8CF8-4717-8004-856C59A8FFE3}" destId="{E432B3F6-F144-4D1A-9E30-70374696E7FF}" srcOrd="0" destOrd="0" presId="urn:microsoft.com/office/officeart/2005/8/layout/hierarchy1"/>
    <dgm:cxn modelId="{335347AB-9724-4CB7-8EF5-4C78B590EB80}" type="presOf" srcId="{9CDFEB8B-3D0A-4773-BE9B-DF596F0E7AAB}" destId="{C934AAF7-CD21-4837-BD66-87BD18D00559}" srcOrd="0" destOrd="0" presId="urn:microsoft.com/office/officeart/2005/8/layout/hierarchy1"/>
    <dgm:cxn modelId="{51D6B4AD-2572-4EA4-A860-4EBB21368720}" srcId="{5E93182F-FA3F-49B4-952A-2494821C5E1A}" destId="{F3665D31-2DFD-481E-A451-320FFD409A87}" srcOrd="1" destOrd="0" parTransId="{8D1A3D33-F9ED-4724-8426-BD7537437695}" sibTransId="{11828EEC-B07B-47A9-9233-5F222C0E6031}"/>
    <dgm:cxn modelId="{334E3AC9-B385-4ADA-8694-241854D375F6}" srcId="{5A7712D4-9888-4DEC-A468-E0ED4835CEF1}" destId="{5E93182F-FA3F-49B4-952A-2494821C5E1A}" srcOrd="0" destOrd="0" parTransId="{773AC3A8-525F-48DB-8CA6-1C4B1857D310}" sibTransId="{849AD6E0-EACA-4628-B88E-BCF428F7C6DA}"/>
    <dgm:cxn modelId="{2E7A18CE-D17E-49D7-99DB-89C9F7E0BC8E}" srcId="{5E93182F-FA3F-49B4-952A-2494821C5E1A}" destId="{77F84122-8CF8-4717-8004-856C59A8FFE3}" srcOrd="2" destOrd="0" parTransId="{3E4069A1-ECFB-429C-A4A5-67625FD505D7}" sibTransId="{C7929EB4-988E-411E-964D-12CE91654D39}"/>
    <dgm:cxn modelId="{91DBEFFC-5370-4148-A81A-CA9780CD411E}" type="presOf" srcId="{F3665D31-2DFD-481E-A451-320FFD409A87}" destId="{DEFA3F4F-8CCD-42EE-92BC-9233B2D56BE5}" srcOrd="0" destOrd="0" presId="urn:microsoft.com/office/officeart/2005/8/layout/hierarchy1"/>
    <dgm:cxn modelId="{0823E938-01CC-4B8F-AF38-EFB801F176C0}" type="presParOf" srcId="{61F24E5B-6E76-41AF-AEA7-A190CAED5000}" destId="{101A9D7D-B06B-4CF8-98CF-BAB3B7D6A77A}" srcOrd="0" destOrd="0" presId="urn:microsoft.com/office/officeart/2005/8/layout/hierarchy1"/>
    <dgm:cxn modelId="{F1427171-CE99-47FD-90D8-FA225BDB67F2}" type="presParOf" srcId="{101A9D7D-B06B-4CF8-98CF-BAB3B7D6A77A}" destId="{E09A3AA5-B1E5-4A91-8035-42FB1847299E}" srcOrd="0" destOrd="0" presId="urn:microsoft.com/office/officeart/2005/8/layout/hierarchy1"/>
    <dgm:cxn modelId="{B60C3DAE-F34A-4C60-BC71-390AD6928084}" type="presParOf" srcId="{E09A3AA5-B1E5-4A91-8035-42FB1847299E}" destId="{C01C824D-DB15-4C54-849A-08C156D80AF9}" srcOrd="0" destOrd="0" presId="urn:microsoft.com/office/officeart/2005/8/layout/hierarchy1"/>
    <dgm:cxn modelId="{9B996EEA-CD5E-4C48-8847-8C249E29373D}" type="presParOf" srcId="{E09A3AA5-B1E5-4A91-8035-42FB1847299E}" destId="{96030379-68CF-4E21-9BB5-D9F8DD897072}" srcOrd="1" destOrd="0" presId="urn:microsoft.com/office/officeart/2005/8/layout/hierarchy1"/>
    <dgm:cxn modelId="{498F687D-C89D-42F8-93AC-47F39D5A86AA}" type="presParOf" srcId="{101A9D7D-B06B-4CF8-98CF-BAB3B7D6A77A}" destId="{58AE8164-8C14-43B2-BA81-6C6A213A8DD9}" srcOrd="1" destOrd="0" presId="urn:microsoft.com/office/officeart/2005/8/layout/hierarchy1"/>
    <dgm:cxn modelId="{81A76962-B20E-4732-873F-76A4CB3AE5BF}" type="presParOf" srcId="{58AE8164-8C14-43B2-BA81-6C6A213A8DD9}" destId="{9D63717C-8237-4115-BE48-ECFCC5025315}" srcOrd="0" destOrd="0" presId="urn:microsoft.com/office/officeart/2005/8/layout/hierarchy1"/>
    <dgm:cxn modelId="{1E1B93B8-3397-4ABE-B298-970307384237}" type="presParOf" srcId="{58AE8164-8C14-43B2-BA81-6C6A213A8DD9}" destId="{B7B32435-E6D6-4FD8-BF69-6BC3BD30FF63}" srcOrd="1" destOrd="0" presId="urn:microsoft.com/office/officeart/2005/8/layout/hierarchy1"/>
    <dgm:cxn modelId="{5F3B76B6-FA6C-4BCB-9EF4-071982038EAB}" type="presParOf" srcId="{B7B32435-E6D6-4FD8-BF69-6BC3BD30FF63}" destId="{63AA672F-B7B8-4BE2-AE22-97317CD549C4}" srcOrd="0" destOrd="0" presId="urn:microsoft.com/office/officeart/2005/8/layout/hierarchy1"/>
    <dgm:cxn modelId="{C9E8719B-AF94-426C-828D-98D2854F02F9}" type="presParOf" srcId="{63AA672F-B7B8-4BE2-AE22-97317CD549C4}" destId="{05A081FA-0F95-4E68-A9B3-39D5793FFEAE}" srcOrd="0" destOrd="0" presId="urn:microsoft.com/office/officeart/2005/8/layout/hierarchy1"/>
    <dgm:cxn modelId="{A872A4D9-442E-4AE9-AF90-73F04D4BEF82}" type="presParOf" srcId="{63AA672F-B7B8-4BE2-AE22-97317CD549C4}" destId="{2988FED5-A07E-49E4-B404-0C6E44019358}" srcOrd="1" destOrd="0" presId="urn:microsoft.com/office/officeart/2005/8/layout/hierarchy1"/>
    <dgm:cxn modelId="{92636722-F062-4D6F-8828-EA9CFC5FF159}" type="presParOf" srcId="{B7B32435-E6D6-4FD8-BF69-6BC3BD30FF63}" destId="{4BEDE32A-67FC-43B1-9B1E-C665794A69BC}" srcOrd="1" destOrd="0" presId="urn:microsoft.com/office/officeart/2005/8/layout/hierarchy1"/>
    <dgm:cxn modelId="{BAAC4108-6056-482B-B7D2-FEDB0226F678}" type="presParOf" srcId="{58AE8164-8C14-43B2-BA81-6C6A213A8DD9}" destId="{3007D7E8-D803-4813-96B3-FE392E5336F9}" srcOrd="2" destOrd="0" presId="urn:microsoft.com/office/officeart/2005/8/layout/hierarchy1"/>
    <dgm:cxn modelId="{EB1E41F6-3054-40EC-AA7F-506391C62C88}" type="presParOf" srcId="{58AE8164-8C14-43B2-BA81-6C6A213A8DD9}" destId="{951373B5-6DF9-403F-9A6E-CF6D021AE6BF}" srcOrd="3" destOrd="0" presId="urn:microsoft.com/office/officeart/2005/8/layout/hierarchy1"/>
    <dgm:cxn modelId="{032D7DBD-023D-447D-8E82-987045EFEAC9}" type="presParOf" srcId="{951373B5-6DF9-403F-9A6E-CF6D021AE6BF}" destId="{5A2E4594-6EE8-4B14-95D3-B39A4ED09B12}" srcOrd="0" destOrd="0" presId="urn:microsoft.com/office/officeart/2005/8/layout/hierarchy1"/>
    <dgm:cxn modelId="{4F3B1E54-BD0A-44B7-8448-B4F1A5657C00}" type="presParOf" srcId="{5A2E4594-6EE8-4B14-95D3-B39A4ED09B12}" destId="{2605F26D-5BD1-459E-89F7-A614F7F14930}" srcOrd="0" destOrd="0" presId="urn:microsoft.com/office/officeart/2005/8/layout/hierarchy1"/>
    <dgm:cxn modelId="{ED48B537-BA9B-4C03-9A87-0EA428C1FD2C}" type="presParOf" srcId="{5A2E4594-6EE8-4B14-95D3-B39A4ED09B12}" destId="{DEFA3F4F-8CCD-42EE-92BC-9233B2D56BE5}" srcOrd="1" destOrd="0" presId="urn:microsoft.com/office/officeart/2005/8/layout/hierarchy1"/>
    <dgm:cxn modelId="{4962EDCE-55D4-47B4-AF4A-B07D77B06CD8}" type="presParOf" srcId="{951373B5-6DF9-403F-9A6E-CF6D021AE6BF}" destId="{EFECEC8B-9EB5-45B7-8540-6E3ADAE39E9A}" srcOrd="1" destOrd="0" presId="urn:microsoft.com/office/officeart/2005/8/layout/hierarchy1"/>
    <dgm:cxn modelId="{B9169E7F-DBC6-44C9-A27A-B1CEC41990E0}" type="presParOf" srcId="{58AE8164-8C14-43B2-BA81-6C6A213A8DD9}" destId="{695719B5-D909-4C98-8AA3-422EE0708193}" srcOrd="4" destOrd="0" presId="urn:microsoft.com/office/officeart/2005/8/layout/hierarchy1"/>
    <dgm:cxn modelId="{87456962-5736-4318-8C82-62CA8179D028}" type="presParOf" srcId="{58AE8164-8C14-43B2-BA81-6C6A213A8DD9}" destId="{8AA3038E-0669-4577-9EEF-C84BF981684C}" srcOrd="5" destOrd="0" presId="urn:microsoft.com/office/officeart/2005/8/layout/hierarchy1"/>
    <dgm:cxn modelId="{2A3B1E31-CE85-449C-B90E-FAEBE05C5660}" type="presParOf" srcId="{8AA3038E-0669-4577-9EEF-C84BF981684C}" destId="{9C2B06C1-6F30-427E-B32E-F4B073C096E6}" srcOrd="0" destOrd="0" presId="urn:microsoft.com/office/officeart/2005/8/layout/hierarchy1"/>
    <dgm:cxn modelId="{1AF0F52B-F3FC-4215-BDBF-5292FBA3BA52}" type="presParOf" srcId="{9C2B06C1-6F30-427E-B32E-F4B073C096E6}" destId="{85E835C3-F7C3-46BC-9CD8-7CD8918ADF3D}" srcOrd="0" destOrd="0" presId="urn:microsoft.com/office/officeart/2005/8/layout/hierarchy1"/>
    <dgm:cxn modelId="{814B7B01-5DF2-4EE2-A6A0-FA37E12B3C31}" type="presParOf" srcId="{9C2B06C1-6F30-427E-B32E-F4B073C096E6}" destId="{E432B3F6-F144-4D1A-9E30-70374696E7FF}" srcOrd="1" destOrd="0" presId="urn:microsoft.com/office/officeart/2005/8/layout/hierarchy1"/>
    <dgm:cxn modelId="{A19343B6-133E-459B-8ABB-4F2689057690}" type="presParOf" srcId="{8AA3038E-0669-4577-9EEF-C84BF981684C}" destId="{EFCE3E5F-A1EE-4017-8E12-9FCA816A4A76}" srcOrd="1" destOrd="0" presId="urn:microsoft.com/office/officeart/2005/8/layout/hierarchy1"/>
    <dgm:cxn modelId="{36FDA24C-F822-424D-97B7-EBE018ECC222}" type="presParOf" srcId="{58AE8164-8C14-43B2-BA81-6C6A213A8DD9}" destId="{930A5E90-D4DD-4135-AA1C-FC52AFB78C83}" srcOrd="6" destOrd="0" presId="urn:microsoft.com/office/officeart/2005/8/layout/hierarchy1"/>
    <dgm:cxn modelId="{60D0E1BF-7B06-4D04-8529-695F76184F2F}" type="presParOf" srcId="{58AE8164-8C14-43B2-BA81-6C6A213A8DD9}" destId="{5AF758F6-0916-4768-92EE-06E25C8EDBC1}" srcOrd="7" destOrd="0" presId="urn:microsoft.com/office/officeart/2005/8/layout/hierarchy1"/>
    <dgm:cxn modelId="{4741479B-792B-4622-95C9-0C8C9238BD15}" type="presParOf" srcId="{5AF758F6-0916-4768-92EE-06E25C8EDBC1}" destId="{4A90D566-961A-4CCE-AA3A-6C8BFF7A15C0}" srcOrd="0" destOrd="0" presId="urn:microsoft.com/office/officeart/2005/8/layout/hierarchy1"/>
    <dgm:cxn modelId="{08228514-3F64-4AE9-870A-F94B569D2639}" type="presParOf" srcId="{4A90D566-961A-4CCE-AA3A-6C8BFF7A15C0}" destId="{13B8E471-8C05-4B67-A1D0-CD679F561DEC}" srcOrd="0" destOrd="0" presId="urn:microsoft.com/office/officeart/2005/8/layout/hierarchy1"/>
    <dgm:cxn modelId="{AF9A5BB3-07F6-48A7-A908-1CCAC373744C}" type="presParOf" srcId="{4A90D566-961A-4CCE-AA3A-6C8BFF7A15C0}" destId="{4212E4E8-F103-40A1-BC98-C637A9575F0B}" srcOrd="1" destOrd="0" presId="urn:microsoft.com/office/officeart/2005/8/layout/hierarchy1"/>
    <dgm:cxn modelId="{2EE5FAFD-6C45-4B18-B31A-03B81D38DF2F}" type="presParOf" srcId="{5AF758F6-0916-4768-92EE-06E25C8EDBC1}" destId="{EB53A3B0-CF53-4EC1-829D-2A3A027E0F34}" srcOrd="1" destOrd="0" presId="urn:microsoft.com/office/officeart/2005/8/layout/hierarchy1"/>
    <dgm:cxn modelId="{BB68DDF2-B7E4-47CB-B047-1129B50BA826}" type="presParOf" srcId="{58AE8164-8C14-43B2-BA81-6C6A213A8DD9}" destId="{23CCDA65-8F61-4ED6-921C-CE7A4DE93A6D}" srcOrd="8" destOrd="0" presId="urn:microsoft.com/office/officeart/2005/8/layout/hierarchy1"/>
    <dgm:cxn modelId="{17CCC01E-C024-4224-8787-23438FEA8D98}" type="presParOf" srcId="{58AE8164-8C14-43B2-BA81-6C6A213A8DD9}" destId="{48BE9001-CD9A-416C-A566-7B0FF5D173AC}" srcOrd="9" destOrd="0" presId="urn:microsoft.com/office/officeart/2005/8/layout/hierarchy1"/>
    <dgm:cxn modelId="{4CD5AEC5-7484-4280-8CC4-CDE28F0ABD8B}" type="presParOf" srcId="{48BE9001-CD9A-416C-A566-7B0FF5D173AC}" destId="{5EBE51A0-B6A4-4978-BF3C-252FFAA3F5BB}" srcOrd="0" destOrd="0" presId="urn:microsoft.com/office/officeart/2005/8/layout/hierarchy1"/>
    <dgm:cxn modelId="{6ABAD31B-D113-4294-9661-EC8F4F1FBCC7}" type="presParOf" srcId="{5EBE51A0-B6A4-4978-BF3C-252FFAA3F5BB}" destId="{10710A0D-0131-4BE0-B167-18FA7B364431}" srcOrd="0" destOrd="0" presId="urn:microsoft.com/office/officeart/2005/8/layout/hierarchy1"/>
    <dgm:cxn modelId="{C1727A3C-9C04-4F1F-89A7-09E8BB86B022}" type="presParOf" srcId="{5EBE51A0-B6A4-4978-BF3C-252FFAA3F5BB}" destId="{C934AAF7-CD21-4837-BD66-87BD18D00559}" srcOrd="1" destOrd="0" presId="urn:microsoft.com/office/officeart/2005/8/layout/hierarchy1"/>
    <dgm:cxn modelId="{1F5D3077-F9F7-443D-B23D-39D197AEE4CD}" type="presParOf" srcId="{48BE9001-CD9A-416C-A566-7B0FF5D173AC}" destId="{3646C3C8-27BD-4F6C-9120-330834F41F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CDA65-8F61-4ED6-921C-CE7A4DE93A6D}">
      <dsp:nvSpPr>
        <dsp:cNvPr id="0" name=""/>
        <dsp:cNvSpPr/>
      </dsp:nvSpPr>
      <dsp:spPr>
        <a:xfrm>
          <a:off x="4286509" y="1205111"/>
          <a:ext cx="3027022" cy="360146"/>
        </a:xfrm>
        <a:custGeom>
          <a:avLst/>
          <a:gdLst/>
          <a:ahLst/>
          <a:cxnLst/>
          <a:rect l="0" t="0" r="0" b="0"/>
          <a:pathLst>
            <a:path>
              <a:moveTo>
                <a:pt x="0" y="0"/>
              </a:moveTo>
              <a:lnTo>
                <a:pt x="0" y="245429"/>
              </a:lnTo>
              <a:lnTo>
                <a:pt x="3027022" y="245429"/>
              </a:lnTo>
              <a:lnTo>
                <a:pt x="3027022" y="360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0A5E90-D4DD-4135-AA1C-FC52AFB78C83}">
      <dsp:nvSpPr>
        <dsp:cNvPr id="0" name=""/>
        <dsp:cNvSpPr/>
      </dsp:nvSpPr>
      <dsp:spPr>
        <a:xfrm>
          <a:off x="4286509" y="1205111"/>
          <a:ext cx="1542599" cy="360958"/>
        </a:xfrm>
        <a:custGeom>
          <a:avLst/>
          <a:gdLst/>
          <a:ahLst/>
          <a:cxnLst/>
          <a:rect l="0" t="0" r="0" b="0"/>
          <a:pathLst>
            <a:path>
              <a:moveTo>
                <a:pt x="0" y="0"/>
              </a:moveTo>
              <a:lnTo>
                <a:pt x="0" y="246241"/>
              </a:lnTo>
              <a:lnTo>
                <a:pt x="1542599" y="246241"/>
              </a:lnTo>
              <a:lnTo>
                <a:pt x="1542599" y="360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5719B5-D909-4C98-8AA3-422EE0708193}">
      <dsp:nvSpPr>
        <dsp:cNvPr id="0" name=""/>
        <dsp:cNvSpPr/>
      </dsp:nvSpPr>
      <dsp:spPr>
        <a:xfrm>
          <a:off x="4240789" y="1205111"/>
          <a:ext cx="91440" cy="360146"/>
        </a:xfrm>
        <a:custGeom>
          <a:avLst/>
          <a:gdLst/>
          <a:ahLst/>
          <a:cxnLst/>
          <a:rect l="0" t="0" r="0" b="0"/>
          <a:pathLst>
            <a:path>
              <a:moveTo>
                <a:pt x="45720" y="0"/>
              </a:moveTo>
              <a:lnTo>
                <a:pt x="45720" y="360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7D7E8-D803-4813-96B3-FE392E5336F9}">
      <dsp:nvSpPr>
        <dsp:cNvPr id="0" name=""/>
        <dsp:cNvSpPr/>
      </dsp:nvSpPr>
      <dsp:spPr>
        <a:xfrm>
          <a:off x="2772998" y="1205111"/>
          <a:ext cx="1513511" cy="360146"/>
        </a:xfrm>
        <a:custGeom>
          <a:avLst/>
          <a:gdLst/>
          <a:ahLst/>
          <a:cxnLst/>
          <a:rect l="0" t="0" r="0" b="0"/>
          <a:pathLst>
            <a:path>
              <a:moveTo>
                <a:pt x="1513511" y="0"/>
              </a:moveTo>
              <a:lnTo>
                <a:pt x="1513511" y="245429"/>
              </a:lnTo>
              <a:lnTo>
                <a:pt x="0" y="245429"/>
              </a:lnTo>
              <a:lnTo>
                <a:pt x="0" y="360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3717C-8237-4115-BE48-ECFCC5025315}">
      <dsp:nvSpPr>
        <dsp:cNvPr id="0" name=""/>
        <dsp:cNvSpPr/>
      </dsp:nvSpPr>
      <dsp:spPr>
        <a:xfrm>
          <a:off x="1259487" y="1205111"/>
          <a:ext cx="3027022" cy="360146"/>
        </a:xfrm>
        <a:custGeom>
          <a:avLst/>
          <a:gdLst/>
          <a:ahLst/>
          <a:cxnLst/>
          <a:rect l="0" t="0" r="0" b="0"/>
          <a:pathLst>
            <a:path>
              <a:moveTo>
                <a:pt x="3027022" y="0"/>
              </a:moveTo>
              <a:lnTo>
                <a:pt x="3027022" y="245429"/>
              </a:lnTo>
              <a:lnTo>
                <a:pt x="0" y="245429"/>
              </a:lnTo>
              <a:lnTo>
                <a:pt x="0" y="360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C824D-DB15-4C54-849A-08C156D80AF9}">
      <dsp:nvSpPr>
        <dsp:cNvPr id="0" name=""/>
        <dsp:cNvSpPr/>
      </dsp:nvSpPr>
      <dsp:spPr>
        <a:xfrm>
          <a:off x="3196558" y="811"/>
          <a:ext cx="2179901" cy="120430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30379-68CF-4E21-9BB5-D9F8DD897072}">
      <dsp:nvSpPr>
        <dsp:cNvPr id="0" name=""/>
        <dsp:cNvSpPr/>
      </dsp:nvSpPr>
      <dsp:spPr>
        <a:xfrm>
          <a:off x="3334150" y="131523"/>
          <a:ext cx="2179901" cy="1204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Faith and Community </a:t>
          </a:r>
        </a:p>
        <a:p>
          <a:pPr marL="0" lvl="0" indent="0" algn="ctr" defTabSz="533400">
            <a:lnSpc>
              <a:spcPct val="90000"/>
            </a:lnSpc>
            <a:spcBef>
              <a:spcPct val="0"/>
            </a:spcBef>
            <a:spcAft>
              <a:spcPct val="35000"/>
            </a:spcAft>
            <a:buNone/>
          </a:pPr>
          <a:r>
            <a:rPr lang="en-US" sz="1200" b="1" kern="1200" dirty="0"/>
            <a:t>Initiative Leads</a:t>
          </a:r>
        </a:p>
      </dsp:txBody>
      <dsp:txXfrm>
        <a:off x="3369423" y="166796"/>
        <a:ext cx="2109355" cy="1133754"/>
      </dsp:txXfrm>
    </dsp:sp>
    <dsp:sp modelId="{05A081FA-0F95-4E68-A9B3-39D5793FFEAE}">
      <dsp:nvSpPr>
        <dsp:cNvPr id="0" name=""/>
        <dsp:cNvSpPr/>
      </dsp:nvSpPr>
      <dsp:spPr>
        <a:xfrm>
          <a:off x="640323" y="1565258"/>
          <a:ext cx="1238327" cy="78633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8FED5-A07E-49E4-B404-0C6E44019358}">
      <dsp:nvSpPr>
        <dsp:cNvPr id="0" name=""/>
        <dsp:cNvSpPr/>
      </dsp:nvSpPr>
      <dsp:spPr>
        <a:xfrm>
          <a:off x="777915" y="1695970"/>
          <a:ext cx="1238327" cy="786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Council of Churches</a:t>
          </a:r>
        </a:p>
      </dsp:txBody>
      <dsp:txXfrm>
        <a:off x="800946" y="1719001"/>
        <a:ext cx="1192265" cy="740275"/>
      </dsp:txXfrm>
    </dsp:sp>
    <dsp:sp modelId="{2605F26D-5BD1-459E-89F7-A614F7F14930}">
      <dsp:nvSpPr>
        <dsp:cNvPr id="0" name=""/>
        <dsp:cNvSpPr/>
      </dsp:nvSpPr>
      <dsp:spPr>
        <a:xfrm>
          <a:off x="2153834" y="1565258"/>
          <a:ext cx="1238327" cy="78633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A3F4F-8CCD-42EE-92BC-9233B2D56BE5}">
      <dsp:nvSpPr>
        <dsp:cNvPr id="0" name=""/>
        <dsp:cNvSpPr/>
      </dsp:nvSpPr>
      <dsp:spPr>
        <a:xfrm>
          <a:off x="2291426" y="1695970"/>
          <a:ext cx="1238327" cy="786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Muslim Alliances</a:t>
          </a:r>
        </a:p>
      </dsp:txBody>
      <dsp:txXfrm>
        <a:off x="2314457" y="1719001"/>
        <a:ext cx="1192265" cy="740275"/>
      </dsp:txXfrm>
    </dsp:sp>
    <dsp:sp modelId="{85E835C3-F7C3-46BC-9CD8-7CD8918ADF3D}">
      <dsp:nvSpPr>
        <dsp:cNvPr id="0" name=""/>
        <dsp:cNvSpPr/>
      </dsp:nvSpPr>
      <dsp:spPr>
        <a:xfrm>
          <a:off x="3667345" y="1565258"/>
          <a:ext cx="1238327" cy="78633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2B3F6-F144-4D1A-9E30-70374696E7FF}">
      <dsp:nvSpPr>
        <dsp:cNvPr id="0" name=""/>
        <dsp:cNvSpPr/>
      </dsp:nvSpPr>
      <dsp:spPr>
        <a:xfrm>
          <a:off x="3804937" y="1695970"/>
          <a:ext cx="1238327" cy="786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Evangelical and Pentecostal Churches</a:t>
          </a:r>
        </a:p>
      </dsp:txBody>
      <dsp:txXfrm>
        <a:off x="3827968" y="1719001"/>
        <a:ext cx="1192265" cy="740275"/>
      </dsp:txXfrm>
    </dsp:sp>
    <dsp:sp modelId="{13B8E471-8C05-4B67-A1D0-CD679F561DEC}">
      <dsp:nvSpPr>
        <dsp:cNvPr id="0" name=""/>
        <dsp:cNvSpPr/>
      </dsp:nvSpPr>
      <dsp:spPr>
        <a:xfrm>
          <a:off x="5209945" y="1566069"/>
          <a:ext cx="1238327" cy="78633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2E4E8-F103-40A1-BC98-C637A9575F0B}">
      <dsp:nvSpPr>
        <dsp:cNvPr id="0" name=""/>
        <dsp:cNvSpPr/>
      </dsp:nvSpPr>
      <dsp:spPr>
        <a:xfrm>
          <a:off x="5347537" y="1696782"/>
          <a:ext cx="1238327" cy="786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Catholic and Episcopal Council</a:t>
          </a:r>
        </a:p>
      </dsp:txBody>
      <dsp:txXfrm>
        <a:off x="5370568" y="1719813"/>
        <a:ext cx="1192265" cy="740275"/>
      </dsp:txXfrm>
    </dsp:sp>
    <dsp:sp modelId="{10710A0D-0131-4BE0-B167-18FA7B364431}">
      <dsp:nvSpPr>
        <dsp:cNvPr id="0" name=""/>
        <dsp:cNvSpPr/>
      </dsp:nvSpPr>
      <dsp:spPr>
        <a:xfrm>
          <a:off x="6694368" y="1565258"/>
          <a:ext cx="1238327" cy="78633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4AAF7-CD21-4837-BD66-87BD18D00559}">
      <dsp:nvSpPr>
        <dsp:cNvPr id="0" name=""/>
        <dsp:cNvSpPr/>
      </dsp:nvSpPr>
      <dsp:spPr>
        <a:xfrm>
          <a:off x="6831960" y="1695970"/>
          <a:ext cx="1238327" cy="786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Other faith groups</a:t>
          </a:r>
        </a:p>
      </dsp:txBody>
      <dsp:txXfrm>
        <a:off x="6854991" y="1719001"/>
        <a:ext cx="1192265" cy="7402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A5C1B-2834-4B0D-B744-05C4985BA4F7}" type="datetimeFigureOut">
              <a:rPr lang="en-US" smtClean="0"/>
              <a:t>9/30/2021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D9E2B-9E3D-4C37-BA92-C4903ED564D7}" type="slidenum">
              <a:rPr lang="en-US" smtClean="0"/>
              <a:t>‹#›</a:t>
            </a:fld>
            <a:endParaRPr lang="en-US"/>
          </a:p>
        </p:txBody>
      </p:sp>
    </p:spTree>
    <p:extLst>
      <p:ext uri="{BB962C8B-B14F-4D97-AF65-F5344CB8AC3E}">
        <p14:creationId xmlns:p14="http://schemas.microsoft.com/office/powerpoint/2010/main" val="3157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200" dirty="0">
                <a:latin typeface="+mn-lt"/>
              </a:rPr>
              <a:t>A recurring theme during discussions with hundreds of faith leaders across the 10 Faith and Community Initiative countries was this:  we must </a:t>
            </a:r>
            <a:r>
              <a:rPr lang="en-US" sz="1200" baseline="0" dirty="0">
                <a:latin typeface="+mn-lt"/>
              </a:rPr>
              <a:t>break the silence.  </a:t>
            </a:r>
          </a:p>
          <a:p>
            <a:pPr defTabSz="931774"/>
            <a:r>
              <a:rPr lang="en-US" sz="1200" baseline="0" dirty="0">
                <a:latin typeface="+mn-lt"/>
              </a:rPr>
              <a:t>Professor Dube, a member of the Religious Studies Dept at the University of Botswana, reflected on how early on in the AIDS epidemic silence was killing them. No one wanted to talk about HIV. But speaking became a way for healing and the church played an important role in that. </a:t>
            </a:r>
          </a:p>
          <a:p>
            <a:pPr defTabSz="931774"/>
            <a:r>
              <a:rPr lang="en-US" sz="1200" baseline="0" dirty="0">
                <a:latin typeface="+mn-lt"/>
              </a:rPr>
              <a:t>The Chair of Gender and Social Welfare, Elsie Alexander, from the Anglican Diocese, also commented that there is still a culture of silence, and that men are still dying in silence. </a:t>
            </a:r>
          </a:p>
          <a:p>
            <a:pPr defTabSz="931774"/>
            <a:endParaRPr lang="en-US" sz="1200" baseline="0" dirty="0">
              <a:latin typeface="+mn-lt"/>
            </a:endParaRPr>
          </a:p>
          <a:p>
            <a:pPr defTabSz="931774"/>
            <a:r>
              <a:rPr lang="en-US" sz="1200" dirty="0">
                <a:latin typeface="+mn-lt"/>
              </a:rPr>
              <a:t>Stanley </a:t>
            </a:r>
            <a:r>
              <a:rPr lang="en-US" sz="1200" dirty="0" err="1">
                <a:latin typeface="+mn-lt"/>
              </a:rPr>
              <a:t>Monageng</a:t>
            </a:r>
            <a:r>
              <a:rPr lang="en-US" sz="1200" dirty="0">
                <a:latin typeface="+mn-lt"/>
              </a:rPr>
              <a:t> is one man trying to change that by being a role model for other men. He said when he found out he had HIV he wasn’t afraid of HIV itself because he was a nurse and he knew about treatment. The most painful thing he faced when coming out with his HIV status was the stigma and discrimination. He is actively engaged in the community trying to eliminate stigma and show others how to live positively with HIV.</a:t>
            </a:r>
          </a:p>
          <a:p>
            <a:endParaRPr lang="en-US" sz="1200" i="1" dirty="0">
              <a:solidFill>
                <a:prstClr val="white"/>
              </a:solidFill>
              <a:latin typeface="+mn-lt"/>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CBBFC6B0-542D-42B6-8B3C-0829154C03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51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red text we see the research insights about men’s preferences for care –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red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black text we see message adaptations for faith leaders about men’s preferences for care, which can be contextualized to your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black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ASKS:  ‘HOW CAN YOU AS A FAITH LEADER HELP SPREAD THESE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58D9E2B-9E3D-4C37-BA92-C4903ED564D7}" type="slidenum">
              <a:rPr lang="en-US" smtClean="0"/>
              <a:t>12</a:t>
            </a:fld>
            <a:endParaRPr lang="en-US"/>
          </a:p>
        </p:txBody>
      </p:sp>
    </p:spTree>
    <p:extLst>
      <p:ext uri="{BB962C8B-B14F-4D97-AF65-F5344CB8AC3E}">
        <p14:creationId xmlns:p14="http://schemas.microsoft.com/office/powerpoint/2010/main" val="307408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red text we see the research insights about how providers feel –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red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black text we see message adaptations for faith leaders about how care providers feel; these can be contextualized to your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black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ASKS:  ‘HOW CAN YOU AS A FAITH LEADER HELP SPREAD THESE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58D9E2B-9E3D-4C37-BA92-C4903ED564D7}" type="slidenum">
              <a:rPr lang="en-US" smtClean="0"/>
              <a:t>13</a:t>
            </a:fld>
            <a:endParaRPr lang="en-US"/>
          </a:p>
        </p:txBody>
      </p:sp>
    </p:spTree>
    <p:extLst>
      <p:ext uri="{BB962C8B-B14F-4D97-AF65-F5344CB8AC3E}">
        <p14:creationId xmlns:p14="http://schemas.microsoft.com/office/powerpoint/2010/main" val="70610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red text we see the research insights about how mothers can help –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red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black text we see message adaptations for faith leaders about how mothers can help, which can be contextualized to your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black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ASKS:  ‘HOW CAN YOU AS A FAITH LEADER HELP SPREAD THESE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58D9E2B-9E3D-4C37-BA92-C4903ED564D7}" type="slidenum">
              <a:rPr lang="en-US" smtClean="0"/>
              <a:t>14</a:t>
            </a:fld>
            <a:endParaRPr lang="en-US"/>
          </a:p>
        </p:txBody>
      </p:sp>
    </p:spTree>
    <p:extLst>
      <p:ext uri="{BB962C8B-B14F-4D97-AF65-F5344CB8AC3E}">
        <p14:creationId xmlns:p14="http://schemas.microsoft.com/office/powerpoint/2010/main" val="195264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red text we see the research insights about how children’s and youth leaders can help –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red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black text we see message adaptations for faith leaders about how </a:t>
            </a:r>
            <a:r>
              <a:rPr lang="en-US" dirty="0" err="1"/>
              <a:t>children’suth</a:t>
            </a:r>
            <a:r>
              <a:rPr lang="en-US" dirty="0"/>
              <a:t> leaders can help, which can be contextualized to your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black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ASKS:  ‘HOW CAN YOU AS A FAITH LEADER HELP SPREAD THESE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58D9E2B-9E3D-4C37-BA92-C4903ED564D7}" type="slidenum">
              <a:rPr lang="en-US" smtClean="0"/>
              <a:t>15</a:t>
            </a:fld>
            <a:endParaRPr lang="en-US"/>
          </a:p>
        </p:txBody>
      </p:sp>
    </p:spTree>
    <p:extLst>
      <p:ext uri="{BB962C8B-B14F-4D97-AF65-F5344CB8AC3E}">
        <p14:creationId xmlns:p14="http://schemas.microsoft.com/office/powerpoint/2010/main" val="364465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past 2 years, PEPFAR teams learned from research on barriers to reaching men with life-saving HIV testing and treatment services.  They also sat face-to-face with community and faith leaders from 10 sub-Saharan African countries to discuss how to end the HIV/AIDS pandemic and ensure the future health of our children, our adolescents, our fathers, and our mothers.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examples of messages shared in this session are a result of both research and of the critical discussions during which local leaders proposed community-based ideas and solutions.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C6B0-542D-42B6-8B3C-0829154C03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78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2E84827-2D5D-C24E-983B-4BC49F6D7821}"/>
              </a:ext>
            </a:extLst>
          </p:cNvPr>
          <p:cNvSpPr>
            <a:spLocks noGrp="1"/>
          </p:cNvSpPr>
          <p:nvPr>
            <p:ph type="body" idx="1"/>
          </p:nvPr>
        </p:nvSpPr>
        <p:spPr/>
        <p:txBody>
          <a:bodyPr/>
          <a:lstStyle/>
          <a:p>
            <a:pPr eaLnBrk="1" fontAlgn="auto" hangingPunct="1">
              <a:spcBef>
                <a:spcPts val="0"/>
              </a:spcBef>
              <a:spcAft>
                <a:spcPts val="0"/>
              </a:spcAft>
              <a:defRPr/>
            </a:pPr>
            <a:r>
              <a:rPr lang="en-US" dirty="0">
                <a:ea typeface="+mn-ea"/>
              </a:rPr>
              <a:t>A key PEPFAR priority is to engage faith leaders to advance {read slide}.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D2A1EB-40DB-4C68-B4D0-85E23DA8746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3491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provides an example of the types of religious bodies that are common in each country.  </a:t>
            </a:r>
          </a:p>
          <a:p>
            <a:endParaRPr lang="en-US" dirty="0"/>
          </a:p>
          <a:p>
            <a:r>
              <a:rPr lang="en-US" dirty="0"/>
              <a:t>By engaging key leaders/general secretaries of each main religious ‘Parent Body,’ or ‘Mother Body,’ in a country, it is possible to catalyze widespread national dissemination of key messages of hope down faith infra-structures, from national, to regional, to district, to zonal, to local.  These messages can be regularly disseminated as part of weekly gatherings in churches and mosques, both of entire congregations and also of sub-groups, such as men’s, mothers’, couples’, and youth groups.</a:t>
            </a:r>
          </a:p>
          <a:p>
            <a:endParaRPr lang="en-US" dirty="0"/>
          </a:p>
          <a:p>
            <a:r>
              <a:rPr lang="en-US" dirty="0"/>
              <a:t>Additionally, at the district level for the high-priority districts, these messages can be widely disseminated through existing structures, including district inter-faith alliances, </a:t>
            </a:r>
            <a:r>
              <a:rPr lang="en-US" dirty="0" err="1"/>
              <a:t>pastors’s</a:t>
            </a:r>
            <a:r>
              <a:rPr lang="en-US" dirty="0"/>
              <a:t> forums/fraternities, or religious leaders’ forums.  It is particularly effective when these groups, which often meet monthly, actually meet on the property of one of the district health facilities.</a:t>
            </a:r>
          </a:p>
        </p:txBody>
      </p:sp>
      <p:sp>
        <p:nvSpPr>
          <p:cNvPr id="4" name="Slide Number Placeholder 3"/>
          <p:cNvSpPr>
            <a:spLocks noGrp="1"/>
          </p:cNvSpPr>
          <p:nvPr>
            <p:ph type="sldNum" sz="quarter" idx="5"/>
          </p:nvPr>
        </p:nvSpPr>
        <p:spPr/>
        <p:txBody>
          <a:bodyPr/>
          <a:lstStyle/>
          <a:p>
            <a:fld id="{F58D9E2B-9E3D-4C37-BA92-C4903ED564D7}" type="slidenum">
              <a:rPr lang="en-US" smtClean="0"/>
              <a:t>6</a:t>
            </a:fld>
            <a:endParaRPr lang="en-US"/>
          </a:p>
        </p:txBody>
      </p:sp>
    </p:spTree>
    <p:extLst>
      <p:ext uri="{BB962C8B-B14F-4D97-AF65-F5344CB8AC3E}">
        <p14:creationId xmlns:p14="http://schemas.microsoft.com/office/powerpoint/2010/main" val="152989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on the slide the blue boxes show where Faith Community Leaders can help!</a:t>
            </a:r>
          </a:p>
          <a:p>
            <a:endParaRPr lang="en-US" dirty="0"/>
          </a:p>
          <a:p>
            <a:r>
              <a:rPr lang="en-US" dirty="0"/>
              <a:t>By disseminating the 6 categories of messages shown at the bottom of this slide, faith leaders can move men from the red circle of ‘in denial’ to the first blue circle, of being ‘ready to test.’  Often men prefer to do this first step in the community, or as a self-test. This first step advances the 1</a:t>
            </a:r>
            <a:r>
              <a:rPr lang="en-US" baseline="30000" dirty="0"/>
              <a:t>st</a:t>
            </a:r>
            <a:r>
              <a:rPr lang="en-US" dirty="0"/>
              <a:t> 95.  Next, faith community members can help provide accom</a:t>
            </a:r>
            <a:r>
              <a:rPr lang="en-US" baseline="0" dirty="0"/>
              <a:t>paniment to those needing to link into care and start treatment – thus increasing the 2</a:t>
            </a:r>
            <a:r>
              <a:rPr lang="en-US" baseline="30000" dirty="0"/>
              <a:t>nd</a:t>
            </a:r>
            <a:r>
              <a:rPr lang="en-US" baseline="0" dirty="0"/>
              <a:t> 95.  Finally, faith leaders can provide adherence support – thereby increasing the 3</a:t>
            </a:r>
            <a:r>
              <a:rPr lang="en-US" baseline="30000" dirty="0"/>
              <a:t>rd</a:t>
            </a:r>
            <a:r>
              <a:rPr lang="en-US" baseline="0" dirty="0"/>
              <a:t> 95.</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8D9E2B-9E3D-4C37-BA92-C4903ED56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47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6 categories of research that were used to identify opportunities to address gaps in reaching men and youth with HIV testing and services. </a:t>
            </a:r>
          </a:p>
          <a:p>
            <a:endParaRPr lang="en-US" dirty="0"/>
          </a:p>
          <a:p>
            <a:r>
              <a:rPr lang="en-US" dirty="0"/>
              <a:t>[facilitator reads categories from slide]</a:t>
            </a:r>
          </a:p>
        </p:txBody>
      </p:sp>
      <p:sp>
        <p:nvSpPr>
          <p:cNvPr id="4" name="Slide Number Placeholder 3"/>
          <p:cNvSpPr>
            <a:spLocks noGrp="1"/>
          </p:cNvSpPr>
          <p:nvPr>
            <p:ph type="sldNum" sz="quarter" idx="5"/>
          </p:nvPr>
        </p:nvSpPr>
        <p:spPr/>
        <p:txBody>
          <a:bodyPr/>
          <a:lstStyle/>
          <a:p>
            <a:fld id="{F58D9E2B-9E3D-4C37-BA92-C4903ED564D7}" type="slidenum">
              <a:rPr lang="en-US" smtClean="0"/>
              <a:t>8</a:t>
            </a:fld>
            <a:endParaRPr lang="en-US"/>
          </a:p>
        </p:txBody>
      </p:sp>
    </p:spTree>
    <p:extLst>
      <p:ext uri="{BB962C8B-B14F-4D97-AF65-F5344CB8AC3E}">
        <p14:creationId xmlns:p14="http://schemas.microsoft.com/office/powerpoint/2010/main" val="82497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reads slide]</a:t>
            </a:r>
          </a:p>
        </p:txBody>
      </p:sp>
      <p:sp>
        <p:nvSpPr>
          <p:cNvPr id="4" name="Slide Number Placeholder 3"/>
          <p:cNvSpPr>
            <a:spLocks noGrp="1"/>
          </p:cNvSpPr>
          <p:nvPr>
            <p:ph type="sldNum" sz="quarter" idx="5"/>
          </p:nvPr>
        </p:nvSpPr>
        <p:spPr/>
        <p:txBody>
          <a:bodyPr/>
          <a:lstStyle/>
          <a:p>
            <a:fld id="{F58D9E2B-9E3D-4C37-BA92-C4903ED564D7}" type="slidenum">
              <a:rPr lang="en-US" smtClean="0"/>
              <a:t>9</a:t>
            </a:fld>
            <a:endParaRPr lang="en-US"/>
          </a:p>
        </p:txBody>
      </p:sp>
    </p:spTree>
    <p:extLst>
      <p:ext uri="{BB962C8B-B14F-4D97-AF65-F5344CB8AC3E}">
        <p14:creationId xmlns:p14="http://schemas.microsoft.com/office/powerpoint/2010/main" val="85584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red text we see the research insights about how men feel –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red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black text we see message adaptations for faith leaders about ho men feel – these can be contextualized to your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black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ASKS:  ‘HOW CAN YOU AS A FAITH LEADER HELP SPREAD THESE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8D9E2B-9E3D-4C37-BA92-C4903ED564D7}" type="slidenum">
              <a:rPr lang="en-US" smtClean="0"/>
              <a:t>10</a:t>
            </a:fld>
            <a:endParaRPr lang="en-US"/>
          </a:p>
        </p:txBody>
      </p:sp>
    </p:spTree>
    <p:extLst>
      <p:ext uri="{BB962C8B-B14F-4D97-AF65-F5344CB8AC3E}">
        <p14:creationId xmlns:p14="http://schemas.microsoft.com/office/powerpoint/2010/main" val="87632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red text we see the research insights about engaging men –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red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black text we see message adaptations for faith leaders about engaging men, which can be contextualized to your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black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ASKS:  ‘HOW CAN YOU AS A FAITH LEADER HELP SPREAD THESE MESSAGES?’  </a:t>
            </a:r>
          </a:p>
          <a:p>
            <a:endParaRPr lang="en-US" dirty="0"/>
          </a:p>
        </p:txBody>
      </p:sp>
      <p:sp>
        <p:nvSpPr>
          <p:cNvPr id="4" name="Slide Number Placeholder 3"/>
          <p:cNvSpPr>
            <a:spLocks noGrp="1"/>
          </p:cNvSpPr>
          <p:nvPr>
            <p:ph type="sldNum" sz="quarter" idx="5"/>
          </p:nvPr>
        </p:nvSpPr>
        <p:spPr/>
        <p:txBody>
          <a:bodyPr/>
          <a:lstStyle/>
          <a:p>
            <a:fld id="{F58D9E2B-9E3D-4C37-BA92-C4903ED564D7}" type="slidenum">
              <a:rPr lang="en-US" smtClean="0"/>
              <a:t>11</a:t>
            </a:fld>
            <a:endParaRPr lang="en-US"/>
          </a:p>
        </p:txBody>
      </p:sp>
    </p:spTree>
    <p:extLst>
      <p:ext uri="{BB962C8B-B14F-4D97-AF65-F5344CB8AC3E}">
        <p14:creationId xmlns:p14="http://schemas.microsoft.com/office/powerpoint/2010/main" val="91591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33.emf"/><Relationship Id="rId5" Type="http://schemas.openxmlformats.org/officeDocument/2006/relationships/image" Target="../media/image4.gif"/><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33.emf"/><Relationship Id="rId4" Type="http://schemas.openxmlformats.org/officeDocument/2006/relationships/image" Target="../media/image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gif"/><Relationship Id="rId5" Type="http://schemas.openxmlformats.org/officeDocument/2006/relationships/image" Target="../media/image5.em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gi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27.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5.emf"/><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5.emf"/><Relationship Id="rId4"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5.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5.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gif"/></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6142"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402683" y="-19049"/>
            <a:ext cx="5741318" cy="6877050"/>
          </a:xfrm>
          <a:prstGeom prst="rect">
            <a:avLst/>
          </a:prstGeom>
          <a:blipFill dpi="0" rotWithShape="1">
            <a:blip r:embed="rId4">
              <a:alphaModFix amt="56000"/>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0"/>
          </p:nvPr>
        </p:nvSpPr>
        <p:spPr>
          <a:xfrm>
            <a:off x="234676" y="4145966"/>
            <a:ext cx="8449976" cy="369332"/>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16569" y="2518639"/>
            <a:ext cx="8698831" cy="1573072"/>
          </a:xfrm>
          <a:prstGeom prst="rect">
            <a:avLst/>
          </a:prstGeom>
        </p:spPr>
        <p:txBody>
          <a:bodyPr anchor="ctr" anchorCtr="0">
            <a:noAutofit/>
          </a:bodyPr>
          <a:lstStyle>
            <a:lvl1pPr algn="l">
              <a:defRPr sz="5400">
                <a:solidFill>
                  <a:schemeClr val="bg1"/>
                </a:solidFill>
                <a:latin typeface="+mj-lt"/>
              </a:defRPr>
            </a:lvl1pPr>
          </a:lstStyle>
          <a:p>
            <a:r>
              <a:rPr lang="en-US" dirty="0"/>
              <a:t>Click to edit Master title style</a:t>
            </a:r>
          </a:p>
        </p:txBody>
      </p:sp>
      <p:pic>
        <p:nvPicPr>
          <p:cNvPr id="11" name="Picture 10" descr="PEPFAR-Logo-Color-Tagline-Transparent-White.gif"/>
          <p:cNvPicPr>
            <a:picLocks noChangeAspect="1"/>
          </p:cNvPicPr>
          <p:nvPr userDrawn="1"/>
        </p:nvPicPr>
        <p:blipFill>
          <a:blip r:embed="rId5" cstate="print"/>
          <a:stretch>
            <a:fillRect/>
          </a:stretch>
        </p:blipFill>
        <p:spPr>
          <a:xfrm>
            <a:off x="216569" y="228602"/>
            <a:ext cx="3186113" cy="1153467"/>
          </a:xfrm>
          <a:prstGeom prst="rect">
            <a:avLst/>
          </a:prstGeom>
        </p:spPr>
      </p:pic>
      <p:grpSp>
        <p:nvGrpSpPr>
          <p:cNvPr id="3" name="Group 2">
            <a:extLst>
              <a:ext uri="{FF2B5EF4-FFF2-40B4-BE49-F238E27FC236}">
                <a16:creationId xmlns:a16="http://schemas.microsoft.com/office/drawing/2014/main" id="{2529777D-02B6-4F6C-85D6-C8C8BE6EF907}"/>
              </a:ext>
            </a:extLst>
          </p:cNvPr>
          <p:cNvGrpSpPr/>
          <p:nvPr userDrawn="1"/>
        </p:nvGrpSpPr>
        <p:grpSpPr>
          <a:xfrm>
            <a:off x="260773" y="5969453"/>
            <a:ext cx="8622455" cy="755876"/>
            <a:chOff x="260773" y="5969453"/>
            <a:chExt cx="8622455" cy="755876"/>
          </a:xfrm>
        </p:grpSpPr>
        <p:pic>
          <p:nvPicPr>
            <p:cNvPr id="10" name="Picture 9">
              <a:extLst>
                <a:ext uri="{FF2B5EF4-FFF2-40B4-BE49-F238E27FC236}">
                  <a16:creationId xmlns:a16="http://schemas.microsoft.com/office/drawing/2014/main" id="{EEDB99FA-F4F1-4309-9054-CD1B371061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3" name="TextBox 12">
              <a:extLst>
                <a:ext uri="{FF2B5EF4-FFF2-40B4-BE49-F238E27FC236}">
                  <a16:creationId xmlns:a16="http://schemas.microsoft.com/office/drawing/2014/main" id="{A2823C0E-E874-4EB6-A310-C12E735527B7}"/>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spTree>
    <p:extLst>
      <p:ext uri="{BB962C8B-B14F-4D97-AF65-F5344CB8AC3E}">
        <p14:creationId xmlns:p14="http://schemas.microsoft.com/office/powerpoint/2010/main" val="11921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01050-8ADE-DD4D-9711-2FBD114D6F7D}"/>
              </a:ext>
            </a:extLst>
          </p:cNvPr>
          <p:cNvSpPr txBox="1"/>
          <p:nvPr userDrawn="1"/>
        </p:nvSpPr>
        <p:spPr>
          <a:xfrm>
            <a:off x="6210795" y="163857"/>
            <a:ext cx="2933205" cy="369332"/>
          </a:xfrm>
          <a:prstGeom prst="rect">
            <a:avLst/>
          </a:prstGeom>
          <a:noFill/>
        </p:spPr>
        <p:txBody>
          <a:bodyPr wrap="square" rtlCol="0">
            <a:spAutoFit/>
          </a:bodyPr>
          <a:lstStyle/>
          <a:p>
            <a:pPr algn="ctr"/>
            <a:r>
              <a:rPr lang="en-US" dirty="0">
                <a:solidFill>
                  <a:srgbClr val="FF0000"/>
                </a:solidFill>
              </a:rPr>
              <a:t>Implications</a:t>
            </a:r>
          </a:p>
        </p:txBody>
      </p:sp>
      <p:cxnSp>
        <p:nvCxnSpPr>
          <p:cNvPr id="5" name="Straight Connector 4">
            <a:extLst>
              <a:ext uri="{FF2B5EF4-FFF2-40B4-BE49-F238E27FC236}">
                <a16:creationId xmlns:a16="http://schemas.microsoft.com/office/drawing/2014/main" id="{07E33DCD-82AC-6840-A0E0-132DE874CE78}"/>
              </a:ext>
            </a:extLst>
          </p:cNvPr>
          <p:cNvCxnSpPr/>
          <p:nvPr userDrawn="1"/>
        </p:nvCxnSpPr>
        <p:spPr>
          <a:xfrm>
            <a:off x="6305797" y="-11877"/>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6E13B9-91D0-2442-A8BC-5325C10277F9}"/>
              </a:ext>
            </a:extLst>
          </p:cNvPr>
          <p:cNvSpPr txBox="1"/>
          <p:nvPr userDrawn="1"/>
        </p:nvSpPr>
        <p:spPr>
          <a:xfrm>
            <a:off x="1936778" y="163857"/>
            <a:ext cx="1992853" cy="369332"/>
          </a:xfrm>
          <a:prstGeom prst="rect">
            <a:avLst/>
          </a:prstGeom>
          <a:noFill/>
        </p:spPr>
        <p:txBody>
          <a:bodyPr wrap="none" rtlCol="0">
            <a:spAutoFit/>
          </a:bodyPr>
          <a:lstStyle/>
          <a:p>
            <a:r>
              <a:rPr lang="en-US" dirty="0">
                <a:solidFill>
                  <a:srgbClr val="FF0000"/>
                </a:solidFill>
              </a:rPr>
              <a:t>Consumer Insight</a:t>
            </a:r>
          </a:p>
        </p:txBody>
      </p:sp>
      <p:sp>
        <p:nvSpPr>
          <p:cNvPr id="7" name="Text Placeholder 2">
            <a:extLst>
              <a:ext uri="{FF2B5EF4-FFF2-40B4-BE49-F238E27FC236}">
                <a16:creationId xmlns:a16="http://schemas.microsoft.com/office/drawing/2014/main" id="{46443D55-48B0-A842-B1FF-2ABE025E1545}"/>
              </a:ext>
            </a:extLst>
          </p:cNvPr>
          <p:cNvSpPr>
            <a:spLocks noGrp="1"/>
          </p:cNvSpPr>
          <p:nvPr>
            <p:ph type="body" sz="quarter" idx="14"/>
          </p:nvPr>
        </p:nvSpPr>
        <p:spPr>
          <a:xfrm>
            <a:off x="200651" y="903456"/>
            <a:ext cx="5808260" cy="2370392"/>
          </a:xfrm>
          <a:prstGeom prst="rect">
            <a:avLst/>
          </a:prstGeom>
        </p:spPr>
        <p:txBody>
          <a:bodyPr/>
          <a:lstStyle/>
          <a:p>
            <a:endParaRPr lang="en-US" dirty="0"/>
          </a:p>
        </p:txBody>
      </p:sp>
      <p:pic>
        <p:nvPicPr>
          <p:cNvPr id="8" name="Picture 7">
            <a:extLst>
              <a:ext uri="{FF2B5EF4-FFF2-40B4-BE49-F238E27FC236}">
                <a16:creationId xmlns:a16="http://schemas.microsoft.com/office/drawing/2014/main" id="{DA2DE78C-00C2-D842-B446-A524D9B6D7A5}"/>
              </a:ext>
            </a:extLst>
          </p:cNvPr>
          <p:cNvPicPr>
            <a:picLocks noChangeAspect="1"/>
          </p:cNvPicPr>
          <p:nvPr userDrawn="1"/>
        </p:nvPicPr>
        <p:blipFill>
          <a:blip r:embed="rId2"/>
          <a:stretch>
            <a:fillRect/>
          </a:stretch>
        </p:blipFill>
        <p:spPr>
          <a:xfrm>
            <a:off x="55596" y="6186336"/>
            <a:ext cx="2841983" cy="666996"/>
          </a:xfrm>
          <a:prstGeom prst="rect">
            <a:avLst/>
          </a:prstGeom>
        </p:spPr>
      </p:pic>
    </p:spTree>
    <p:extLst>
      <p:ext uri="{BB962C8B-B14F-4D97-AF65-F5344CB8AC3E}">
        <p14:creationId xmlns:p14="http://schemas.microsoft.com/office/powerpoint/2010/main" val="30243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6EF81-9AF6-4468-BC8C-A36A8953C7B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3787893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06EF81-9AF6-4468-BC8C-A36A8953C7B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41809974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6EF81-9AF6-4468-BC8C-A36A8953C7BD}"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1395423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758" y="3092217"/>
            <a:ext cx="4209424" cy="29213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88758" y="930391"/>
            <a:ext cx="8566484"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92217"/>
            <a:ext cx="4226092" cy="29213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70F2E-19D4-4CC4-B74B-634446E4E520}" type="slidenum">
              <a:rPr lang="en-US" smtClean="0"/>
              <a:t>‹#›</a:t>
            </a:fld>
            <a:endParaRPr lang="en-US"/>
          </a:p>
        </p:txBody>
      </p:sp>
      <p:sp>
        <p:nvSpPr>
          <p:cNvPr id="10" name="Rectangle 9"/>
          <p:cNvSpPr/>
          <p:nvPr userDrawn="1"/>
        </p:nvSpPr>
        <p:spPr>
          <a:xfrm>
            <a:off x="0" y="-2"/>
            <a:ext cx="9144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9"/>
          <p:cNvSpPr>
            <a:spLocks noGrp="1"/>
          </p:cNvSpPr>
          <p:nvPr>
            <p:ph type="body" sz="quarter" idx="13"/>
          </p:nvPr>
        </p:nvSpPr>
        <p:spPr>
          <a:xfrm>
            <a:off x="172515" y="203817"/>
            <a:ext cx="8768132" cy="456949"/>
          </a:xfrm>
          <a:prstGeom prst="rect">
            <a:avLst/>
          </a:prstGeom>
        </p:spPr>
        <p:txBody>
          <a:bodyPr lIns="0" tIns="0" rIns="0" bIns="0">
            <a:normAutofit/>
          </a:bodyPr>
          <a:lstStyle>
            <a:lvl1pPr marL="0" indent="0">
              <a:buFontTx/>
              <a:buNone/>
              <a:defRPr sz="3200">
                <a:solidFill>
                  <a:schemeClr val="bg1"/>
                </a:solidFill>
                <a:latin typeface="+mj-lt"/>
                <a:cs typeface="Arial" panose="020B0604020202020204" pitchFamily="34" charset="0"/>
              </a:defRPr>
            </a:lvl1pPr>
          </a:lstStyle>
          <a:p>
            <a:pPr lvl="0"/>
            <a:r>
              <a:rPr lang="en-US"/>
              <a:t>Click to edit Master text styles</a:t>
            </a:r>
          </a:p>
        </p:txBody>
      </p:sp>
      <p:sp>
        <p:nvSpPr>
          <p:cNvPr id="12" name="Text Placeholder 3"/>
          <p:cNvSpPr>
            <a:spLocks noGrp="1"/>
          </p:cNvSpPr>
          <p:nvPr>
            <p:ph type="body" sz="quarter" idx="16" hasCustomPrompt="1"/>
          </p:nvPr>
        </p:nvSpPr>
        <p:spPr>
          <a:xfrm>
            <a:off x="1514500" y="6488046"/>
            <a:ext cx="7203646" cy="172328"/>
          </a:xfrm>
          <a:prstGeom prst="rect">
            <a:avLst/>
          </a:prstGeom>
        </p:spPr>
        <p:txBody>
          <a:bodyPr lIns="0" tIns="0" rIns="0" bIns="0">
            <a:normAutofit/>
          </a:bodyPr>
          <a:lstStyle>
            <a:lvl1pPr marL="0" indent="0">
              <a:buFontTx/>
              <a:buNone/>
              <a:defRPr sz="1050" b="1" baseline="0">
                <a:solidFill>
                  <a:schemeClr val="tx1"/>
                </a:solidFill>
                <a:latin typeface="+mj-lt"/>
              </a:defRPr>
            </a:lvl1pPr>
          </a:lstStyle>
          <a:p>
            <a:pPr lvl="0"/>
            <a:r>
              <a:rPr lang="en-US"/>
              <a:t>DRAFT – For workshop purposes only</a:t>
            </a:r>
          </a:p>
        </p:txBody>
      </p:sp>
    </p:spTree>
    <p:extLst>
      <p:ext uri="{BB962C8B-B14F-4D97-AF65-F5344CB8AC3E}">
        <p14:creationId xmlns:p14="http://schemas.microsoft.com/office/powerpoint/2010/main" val="33819080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06EF81-9AF6-4468-BC8C-A36A8953C7BD}"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17837807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EF81-9AF6-4468-BC8C-A36A8953C7BD}"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448346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06EF81-9AF6-4468-BC8C-A36A8953C7BD}"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5198269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06EF81-9AF6-4468-BC8C-A36A8953C7BD}"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34712158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6EF81-9AF6-4468-BC8C-A36A8953C7B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272471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6EF81-9AF6-4468-BC8C-A36A8953C7B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29041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9" name="Text Placeholder 9"/>
          <p:cNvSpPr>
            <a:spLocks noGrp="1"/>
          </p:cNvSpPr>
          <p:nvPr>
            <p:ph type="body" sz="quarter" idx="13"/>
          </p:nvPr>
        </p:nvSpPr>
        <p:spPr>
          <a:xfrm>
            <a:off x="38576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2880" y="228600"/>
            <a:ext cx="8778240" cy="6428590"/>
          </a:xfrm>
          <a:prstGeom prst="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625" r="16276" b="18381"/>
          <a:stretch/>
        </p:blipFill>
        <p:spPr>
          <a:xfrm>
            <a:off x="4995287" y="253993"/>
            <a:ext cx="3981274" cy="6428590"/>
          </a:xfrm>
          <a:prstGeom prst="rect">
            <a:avLst/>
          </a:prstGeom>
        </p:spPr>
      </p:pic>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5" name="Picture 4">
            <a:extLst>
              <a:ext uri="{FF2B5EF4-FFF2-40B4-BE49-F238E27FC236}">
                <a16:creationId xmlns:a16="http://schemas.microsoft.com/office/drawing/2014/main" id="{339051A1-C13E-471F-846A-06F131EE9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9510" y="6442693"/>
            <a:ext cx="5984980" cy="365760"/>
          </a:xfrm>
          <a:prstGeom prst="rect">
            <a:avLst/>
          </a:prstGeom>
        </p:spPr>
      </p:pic>
      <p:grpSp>
        <p:nvGrpSpPr>
          <p:cNvPr id="17" name="Group 16">
            <a:extLst>
              <a:ext uri="{FF2B5EF4-FFF2-40B4-BE49-F238E27FC236}">
                <a16:creationId xmlns:a16="http://schemas.microsoft.com/office/drawing/2014/main" id="{C374A5F3-F61D-4062-B22B-D15C7F9CFC31}"/>
              </a:ext>
            </a:extLst>
          </p:cNvPr>
          <p:cNvGrpSpPr/>
          <p:nvPr userDrawn="1"/>
        </p:nvGrpSpPr>
        <p:grpSpPr>
          <a:xfrm>
            <a:off x="228600" y="6069513"/>
            <a:ext cx="1215803" cy="509109"/>
            <a:chOff x="228600" y="6069513"/>
            <a:chExt cx="1215803" cy="509109"/>
          </a:xfrm>
        </p:grpSpPr>
        <p:pic>
          <p:nvPicPr>
            <p:cNvPr id="18" name="Picture 17">
              <a:extLst>
                <a:ext uri="{FF2B5EF4-FFF2-40B4-BE49-F238E27FC236}">
                  <a16:creationId xmlns:a16="http://schemas.microsoft.com/office/drawing/2014/main" id="{5ECC9AF6-9EFB-4302-A44F-E99181E46B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9" name="TextBox 18">
              <a:extLst>
                <a:ext uri="{FF2B5EF4-FFF2-40B4-BE49-F238E27FC236}">
                  <a16:creationId xmlns:a16="http://schemas.microsoft.com/office/drawing/2014/main" id="{3158926C-4BDA-4F1A-B851-92CADB5D143C}"/>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172532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Slide Option 2">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38100" y="-19050"/>
            <a:ext cx="9182100" cy="6877050"/>
          </a:xfrm>
          <a:prstGeom prst="rect">
            <a:avLst/>
          </a:prstGeom>
          <a:blipFill dpi="0" rotWithShape="1">
            <a:blip r:embed="rId3">
              <a:alphaModFix amt="16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94" name="Rectangle 6893"/>
          <p:cNvSpPr/>
          <p:nvPr/>
        </p:nvSpPr>
        <p:spPr>
          <a:xfrm>
            <a:off x="5131185" y="-19049"/>
            <a:ext cx="4012815"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 Placeholder 21"/>
          <p:cNvSpPr>
            <a:spLocks noGrp="1"/>
          </p:cNvSpPr>
          <p:nvPr>
            <p:ph type="body" sz="quarter" idx="10"/>
          </p:nvPr>
        </p:nvSpPr>
        <p:spPr>
          <a:xfrm>
            <a:off x="216570" y="4269791"/>
            <a:ext cx="869883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16569" y="2642464"/>
            <a:ext cx="8698831" cy="1573072"/>
          </a:xfrm>
          <a:prstGeom prst="rect">
            <a:avLst/>
          </a:prstGeom>
        </p:spPr>
        <p:txBody>
          <a:bodyPr anchor="ctr" anchorCtr="0">
            <a:noAutofit/>
          </a:bodyPr>
          <a:lstStyle>
            <a:lvl1pPr algn="ctr">
              <a:defRPr sz="5400">
                <a:solidFill>
                  <a:schemeClr val="bg1"/>
                </a:solidFill>
                <a:latin typeface="+mj-lt"/>
              </a:defRPr>
            </a:lvl1pPr>
          </a:lstStyle>
          <a:p>
            <a:r>
              <a:rPr lang="en-US"/>
              <a:t>Click to edit Master title style</a:t>
            </a:r>
          </a:p>
        </p:txBody>
      </p:sp>
      <p:pic>
        <p:nvPicPr>
          <p:cNvPr id="10" name="Picture 9" descr="PEPFAR-Logo-Color-Tagline-Transparent-White.gif"/>
          <p:cNvPicPr>
            <a:picLocks noChangeAspect="1"/>
          </p:cNvPicPr>
          <p:nvPr/>
        </p:nvPicPr>
        <p:blipFill>
          <a:blip r:embed="rId5" cstate="print"/>
          <a:stretch>
            <a:fillRect/>
          </a:stretch>
        </p:blipFill>
        <p:spPr>
          <a:xfrm>
            <a:off x="216569" y="248601"/>
            <a:ext cx="3186113" cy="1153467"/>
          </a:xfrm>
          <a:prstGeom prst="rect">
            <a:avLst/>
          </a:prstGeom>
        </p:spPr>
      </p:pic>
      <p:pic>
        <p:nvPicPr>
          <p:cNvPr id="8" name="Picture 7">
            <a:extLst>
              <a:ext uri="{FF2B5EF4-FFF2-40B4-BE49-F238E27FC236}">
                <a16:creationId xmlns:a16="http://schemas.microsoft.com/office/drawing/2014/main" id="{9BD9712A-3CE0-4C2E-9E76-CF8A76CE08B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60773" y="5969740"/>
            <a:ext cx="8622455" cy="526368"/>
          </a:xfrm>
          <a:prstGeom prst="rect">
            <a:avLst/>
          </a:prstGeom>
        </p:spPr>
      </p:pic>
    </p:spTree>
    <p:extLst>
      <p:ext uri="{BB962C8B-B14F-4D97-AF65-F5344CB8AC3E}">
        <p14:creationId xmlns:p14="http://schemas.microsoft.com/office/powerpoint/2010/main" val="170147119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ontent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normAutofit/>
          </a:bodyPr>
          <a:lstStyle>
            <a:lvl1pPr marL="0" indent="0">
              <a:buFontTx/>
              <a:buNone/>
              <a:defRPr sz="3200">
                <a:solidFill>
                  <a:schemeClr val="bg1"/>
                </a:solidFill>
                <a:latin typeface="+mj-lt"/>
                <a:cs typeface="Arial" panose="020B0604020202020204" pitchFamily="34" charset="0"/>
              </a:defRPr>
            </a:lvl1pPr>
          </a:lstStyle>
          <a:p>
            <a:pPr lvl="0"/>
            <a:r>
              <a:rPr lang="en-US"/>
              <a:t>Click to edit Master text styles</a:t>
            </a:r>
          </a:p>
        </p:txBody>
      </p:sp>
      <p:sp>
        <p:nvSpPr>
          <p:cNvPr id="11" name="Slide Number Placeholder 5"/>
          <p:cNvSpPr txBox="1">
            <a:spLocks/>
          </p:cNvSpPr>
          <p:nvPr/>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16181A">
                    <a:lumMod val="25000"/>
                  </a:srgbClr>
                </a:solidFill>
              </a:rPr>
              <a:pPr/>
              <a:t>‹#›</a:t>
            </a:fld>
            <a:endParaRPr lang="en-US">
              <a:solidFill>
                <a:srgbClr val="16181A">
                  <a:lumMod val="25000"/>
                </a:srgbClr>
              </a:solidFill>
            </a:endParaRPr>
          </a:p>
        </p:txBody>
      </p:sp>
      <p:sp>
        <p:nvSpPr>
          <p:cNvPr id="12" name="Text Placeholder 13"/>
          <p:cNvSpPr>
            <a:spLocks noGrp="1"/>
          </p:cNvSpPr>
          <p:nvPr>
            <p:ph type="body" sz="quarter" idx="14"/>
          </p:nvPr>
        </p:nvSpPr>
        <p:spPr>
          <a:xfrm>
            <a:off x="200651" y="958048"/>
            <a:ext cx="8710612" cy="1918474"/>
          </a:xfrm>
          <a:prstGeom prst="rect">
            <a:avLst/>
          </a:prstGeom>
        </p:spPr>
        <p:txBody>
          <a:bodyPr lIns="0" tIns="0" rIns="0" bIns="0">
            <a:spAutoFit/>
          </a:bodyPr>
          <a:lstStyle>
            <a:lvl1pPr marL="0" indent="0">
              <a:buNone/>
              <a:defRPr sz="2400">
                <a:solidFill>
                  <a:schemeClr val="tx1"/>
                </a:solidFill>
                <a:latin typeface="+mj-lt"/>
              </a:defRPr>
            </a:lvl1pPr>
            <a:lvl2pPr marL="336550" indent="-160338">
              <a:defRPr sz="2400">
                <a:solidFill>
                  <a:schemeClr val="tx1"/>
                </a:solidFill>
                <a:latin typeface="+mj-lt"/>
              </a:defRPr>
            </a:lvl2pPr>
            <a:lvl3pPr marL="577850" indent="-241300">
              <a:buFont typeface="Segoe UI" panose="020B0502040204020203" pitchFamily="34" charset="0"/>
              <a:buChar char="–"/>
              <a:defRPr sz="2400">
                <a:solidFill>
                  <a:schemeClr val="tx1"/>
                </a:solidFill>
                <a:latin typeface="+mj-lt"/>
              </a:defRPr>
            </a:lvl3pPr>
            <a:lvl4pPr marL="801688" indent="-176213">
              <a:buFont typeface="Wingdings" panose="05000000000000000000" pitchFamily="2" charset="2"/>
              <a:buChar char="§"/>
              <a:defRPr sz="2400">
                <a:solidFill>
                  <a:schemeClr val="tx1"/>
                </a:solidFill>
                <a:latin typeface="+mj-lt"/>
              </a:defRPr>
            </a:lvl4pPr>
            <a:lvl5pPr marL="1027113" indent="-225425">
              <a:buFont typeface="Century Gothic" panose="020B0502020202020204" pitchFamily="34" charset="0"/>
              <a:buChar char="○"/>
              <a:defRPr sz="2400">
                <a:solidFill>
                  <a:schemeClr val="tx1"/>
                </a:solidFill>
                <a:latin typeface="+mj-lt"/>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201708" y="3041583"/>
            <a:ext cx="4379917" cy="3128211"/>
          </a:xfrm>
          <a:prstGeom prst="rect">
            <a:avLst/>
          </a:prstGeom>
          <a:noFill/>
        </p:spPr>
        <p:txBody>
          <a:bodyPr wrap="square" rtlCol="0">
            <a:spAutoFit/>
          </a:bodyPr>
          <a:lstStyle/>
          <a:p>
            <a:endParaRPr lang="en-US"/>
          </a:p>
        </p:txBody>
      </p:sp>
      <p:sp>
        <p:nvSpPr>
          <p:cNvPr id="5" name="TextBox 4"/>
          <p:cNvSpPr txBox="1"/>
          <p:nvPr userDrawn="1"/>
        </p:nvSpPr>
        <p:spPr>
          <a:xfrm>
            <a:off x="200651" y="3359217"/>
            <a:ext cx="4265471" cy="369332"/>
          </a:xfrm>
          <a:prstGeom prst="rect">
            <a:avLst/>
          </a:prstGeom>
          <a:noFill/>
        </p:spPr>
        <p:txBody>
          <a:bodyPr wrap="square" rtlCol="0">
            <a:spAutoFit/>
          </a:bodyPr>
          <a:lstStyle/>
          <a:p>
            <a:endParaRPr lang="en-US"/>
          </a:p>
        </p:txBody>
      </p:sp>
      <p:sp>
        <p:nvSpPr>
          <p:cNvPr id="10" name="TextBox 9"/>
          <p:cNvSpPr txBox="1"/>
          <p:nvPr userDrawn="1"/>
        </p:nvSpPr>
        <p:spPr>
          <a:xfrm>
            <a:off x="4466122" y="3359217"/>
            <a:ext cx="4265471" cy="369332"/>
          </a:xfrm>
          <a:prstGeom prst="rect">
            <a:avLst/>
          </a:prstGeom>
          <a:noFill/>
        </p:spPr>
        <p:txBody>
          <a:bodyPr wrap="square" rtlCol="0">
            <a:spAutoFit/>
          </a:bodyPr>
          <a:lstStyle/>
          <a:p>
            <a:endParaRPr lang="en-US"/>
          </a:p>
        </p:txBody>
      </p:sp>
      <p:pic>
        <p:nvPicPr>
          <p:cNvPr id="14" name="Picture 13">
            <a:extLst>
              <a:ext uri="{FF2B5EF4-FFF2-40B4-BE49-F238E27FC236}">
                <a16:creationId xmlns:a16="http://schemas.microsoft.com/office/drawing/2014/main" id="{A8DC302F-869E-4F9D-B0E9-C2A7927722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pic>
        <p:nvPicPr>
          <p:cNvPr id="15" name="Picture 14">
            <a:extLst>
              <a:ext uri="{FF2B5EF4-FFF2-40B4-BE49-F238E27FC236}">
                <a16:creationId xmlns:a16="http://schemas.microsoft.com/office/drawing/2014/main" id="{64768950-81FD-41B4-A95E-D3BC993D93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76401" y="6314832"/>
            <a:ext cx="6007164" cy="366715"/>
          </a:xfrm>
          <a:prstGeom prst="rect">
            <a:avLst/>
          </a:prstGeom>
        </p:spPr>
      </p:pic>
    </p:spTree>
    <p:extLst>
      <p:ext uri="{BB962C8B-B14F-4D97-AF65-F5344CB8AC3E}">
        <p14:creationId xmlns:p14="http://schemas.microsoft.com/office/powerpoint/2010/main" val="423752280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ontent Aqua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accent5"/>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16181A">
                    <a:lumMod val="25000"/>
                  </a:srgbClr>
                </a:solidFill>
              </a:rPr>
              <a:pPr/>
              <a:t>‹#›</a:t>
            </a:fld>
            <a:endParaRPr lang="en-US">
              <a:solidFill>
                <a:srgbClr val="16181A">
                  <a:lumMod val="25000"/>
                </a:srgbClr>
              </a:solidFill>
            </a:endParaRPr>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13" name="Picture 12">
            <a:extLst>
              <a:ext uri="{FF2B5EF4-FFF2-40B4-BE49-F238E27FC236}">
                <a16:creationId xmlns:a16="http://schemas.microsoft.com/office/drawing/2014/main" id="{65F7266C-4228-4D90-8DE6-0E4573A024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pic>
        <p:nvPicPr>
          <p:cNvPr id="14" name="Picture 13">
            <a:extLst>
              <a:ext uri="{FF2B5EF4-FFF2-40B4-BE49-F238E27FC236}">
                <a16:creationId xmlns:a16="http://schemas.microsoft.com/office/drawing/2014/main" id="{22B7B553-0D6D-4967-9821-6DD81C4DC2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76401" y="6314832"/>
            <a:ext cx="6007164" cy="366715"/>
          </a:xfrm>
          <a:prstGeom prst="rect">
            <a:avLst/>
          </a:prstGeom>
        </p:spPr>
      </p:pic>
    </p:spTree>
    <p:extLst>
      <p:ext uri="{BB962C8B-B14F-4D97-AF65-F5344CB8AC3E}">
        <p14:creationId xmlns:p14="http://schemas.microsoft.com/office/powerpoint/2010/main" val="169239070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Content Red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76401" y="6314832"/>
            <a:ext cx="6007164" cy="366715"/>
          </a:xfrm>
          <a:prstGeom prst="rect">
            <a:avLst/>
          </a:prstGeom>
        </p:spPr>
      </p:pic>
    </p:spTree>
    <p:extLst>
      <p:ext uri="{BB962C8B-B14F-4D97-AF65-F5344CB8AC3E}">
        <p14:creationId xmlns:p14="http://schemas.microsoft.com/office/powerpoint/2010/main" val="26366855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losing Slide Tw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95D869-0F35-46EF-98CA-2BAB4C0A0332}"/>
              </a:ext>
            </a:extLst>
          </p:cNvPr>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6"/>
          <p:cNvSpPr>
            <a:spLocks noGrp="1"/>
          </p:cNvSpPr>
          <p:nvPr>
            <p:ph type="title"/>
          </p:nvPr>
        </p:nvSpPr>
        <p:spPr>
          <a:xfrm>
            <a:off x="419497" y="2657522"/>
            <a:ext cx="8305007" cy="1573072"/>
          </a:xfrm>
          <a:prstGeom prst="rect">
            <a:avLst/>
          </a:prstGeom>
        </p:spPr>
        <p:txBody>
          <a:bodyPr anchor="ctr" anchorCtr="0">
            <a:noAutofit/>
          </a:bodyPr>
          <a:lstStyle>
            <a:lvl1pPr algn="ctr">
              <a:defRPr sz="4800">
                <a:solidFill>
                  <a:schemeClr val="bg1"/>
                </a:solidFill>
                <a:latin typeface="+mj-lt"/>
              </a:defRPr>
            </a:lvl1pPr>
          </a:lstStyle>
          <a:p>
            <a:r>
              <a:rPr lang="en-US"/>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09550" y="4269791"/>
            <a:ext cx="872490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pic>
        <p:nvPicPr>
          <p:cNvPr id="14" name="Picture 13">
            <a:extLst>
              <a:ext uri="{FF2B5EF4-FFF2-40B4-BE49-F238E27FC236}">
                <a16:creationId xmlns:a16="http://schemas.microsoft.com/office/drawing/2014/main" id="{BC45885D-0E3B-40E9-BE1C-DE7949969A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53609" y="1019121"/>
            <a:ext cx="2636782" cy="699147"/>
          </a:xfrm>
          <a:prstGeom prst="rect">
            <a:avLst/>
          </a:prstGeom>
        </p:spPr>
      </p:pic>
      <p:pic>
        <p:nvPicPr>
          <p:cNvPr id="8" name="Picture 7">
            <a:extLst>
              <a:ext uri="{FF2B5EF4-FFF2-40B4-BE49-F238E27FC236}">
                <a16:creationId xmlns:a16="http://schemas.microsoft.com/office/drawing/2014/main" id="{F4336C85-3F94-4BA9-9E10-042C4B5E645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60773" y="5969740"/>
            <a:ext cx="8622455" cy="526368"/>
          </a:xfrm>
          <a:prstGeom prst="rect">
            <a:avLst/>
          </a:prstGeom>
        </p:spPr>
      </p:pic>
    </p:spTree>
    <p:extLst>
      <p:ext uri="{BB962C8B-B14F-4D97-AF65-F5344CB8AC3E}">
        <p14:creationId xmlns:p14="http://schemas.microsoft.com/office/powerpoint/2010/main" val="1699224049"/>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095500" y="0"/>
            <a:ext cx="702945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97535711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10" name="Picture 9">
            <a:extLst>
              <a:ext uri="{FF2B5EF4-FFF2-40B4-BE49-F238E27FC236}">
                <a16:creationId xmlns:a16="http://schemas.microsoft.com/office/drawing/2014/main" id="{C1D41C77-CE57-4472-8CCA-022AC7318A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76401" y="6314832"/>
            <a:ext cx="6007164" cy="366715"/>
          </a:xfrm>
          <a:prstGeom prst="rect">
            <a:avLst/>
          </a:prstGeom>
        </p:spPr>
      </p:pic>
    </p:spTree>
    <p:extLst>
      <p:ext uri="{BB962C8B-B14F-4D97-AF65-F5344CB8AC3E}">
        <p14:creationId xmlns:p14="http://schemas.microsoft.com/office/powerpoint/2010/main" val="853294048"/>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ontent Red Header">
  <p:cSld name="Content Red Header">
    <p:spTree>
      <p:nvGrpSpPr>
        <p:cNvPr id="1" name="Shape 26"/>
        <p:cNvGrpSpPr/>
        <p:nvPr/>
      </p:nvGrpSpPr>
      <p:grpSpPr>
        <a:xfrm>
          <a:off x="0" y="0"/>
          <a:ext cx="0" cy="0"/>
          <a:chOff x="0" y="0"/>
          <a:chExt cx="0" cy="0"/>
        </a:xfrm>
      </p:grpSpPr>
      <p:sp>
        <p:nvSpPr>
          <p:cNvPr id="27" name="Google Shape;27;p4"/>
          <p:cNvSpPr/>
          <p:nvPr/>
        </p:nvSpPr>
        <p:spPr>
          <a:xfrm>
            <a:off x="0" y="-2"/>
            <a:ext cx="9144000"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4"/>
          <p:cNvSpPr txBox="1">
            <a:spLocks noGrp="1"/>
          </p:cNvSpPr>
          <p:nvPr>
            <p:ph type="body" idx="1"/>
          </p:nvPr>
        </p:nvSpPr>
        <p:spPr>
          <a:xfrm>
            <a:off x="172515" y="203817"/>
            <a:ext cx="8768132" cy="45694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9" name="Google Shape;29;p4"/>
          <p:cNvPicPr preferRelativeResize="0"/>
          <p:nvPr/>
        </p:nvPicPr>
        <p:blipFill rotWithShape="1">
          <a:blip r:embed="rId2">
            <a:alphaModFix/>
          </a:blip>
          <a:srcRect/>
          <a:stretch/>
        </p:blipFill>
        <p:spPr>
          <a:xfrm>
            <a:off x="158226" y="6290310"/>
            <a:ext cx="1465719" cy="531323"/>
          </a:xfrm>
          <a:prstGeom prst="rect">
            <a:avLst/>
          </a:prstGeom>
          <a:noFill/>
          <a:ln>
            <a:noFill/>
          </a:ln>
        </p:spPr>
      </p:pic>
      <p:sp>
        <p:nvSpPr>
          <p:cNvPr id="30" name="Google Shape;30;p4"/>
          <p:cNvSpPr txBox="1">
            <a:spLocks noGrp="1"/>
          </p:cNvSpPr>
          <p:nvPr>
            <p:ph type="body" idx="2"/>
          </p:nvPr>
        </p:nvSpPr>
        <p:spPr>
          <a:xfrm>
            <a:off x="171450" y="6020371"/>
            <a:ext cx="5799615" cy="154907"/>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p:nvPr/>
        </p:nvSpPr>
        <p:spPr>
          <a:xfrm>
            <a:off x="8647173" y="6488207"/>
            <a:ext cx="44123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2" name="Google Shape;32;p4"/>
          <p:cNvSpPr txBox="1">
            <a:spLocks noGrp="1"/>
          </p:cNvSpPr>
          <p:nvPr>
            <p:ph type="body" idx="3"/>
          </p:nvPr>
        </p:nvSpPr>
        <p:spPr>
          <a:xfrm>
            <a:off x="200651" y="958048"/>
            <a:ext cx="8710612" cy="237039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Picture 8">
            <a:extLst>
              <a:ext uri="{FF2B5EF4-FFF2-40B4-BE49-F238E27FC236}">
                <a16:creationId xmlns:a16="http://schemas.microsoft.com/office/drawing/2014/main" id="{BB9D82CA-FED1-43FB-8E1C-A8FB3CBDB6C2}"/>
              </a:ext>
            </a:extLst>
          </p:cNvPr>
          <p:cNvPicPr>
            <a:picLocks noChangeAspect="1"/>
          </p:cNvPicPr>
          <p:nvPr userDrawn="1"/>
        </p:nvPicPr>
        <p:blipFill>
          <a:blip r:embed="rId3"/>
          <a:stretch>
            <a:fillRect/>
          </a:stretch>
        </p:blipFill>
        <p:spPr>
          <a:xfrm>
            <a:off x="1884300" y="6306320"/>
            <a:ext cx="5819283" cy="365760"/>
          </a:xfrm>
          <a:prstGeom prst="rect">
            <a:avLst/>
          </a:prstGeom>
        </p:spPr>
      </p:pic>
      <p:sp>
        <p:nvSpPr>
          <p:cNvPr id="10" name="Rectangle 7">
            <a:extLst>
              <a:ext uri="{FF2B5EF4-FFF2-40B4-BE49-F238E27FC236}">
                <a16:creationId xmlns:a16="http://schemas.microsoft.com/office/drawing/2014/main" id="{554FF5D7-1554-4292-B161-71646333CC47}"/>
              </a:ext>
            </a:extLst>
          </p:cNvPr>
          <p:cNvSpPr>
            <a:spLocks noChangeArrowheads="1"/>
          </p:cNvSpPr>
          <p:nvPr userDrawn="1"/>
        </p:nvSpPr>
        <p:spPr bwMode="auto">
          <a:xfrm>
            <a:off x="2124075" y="6333024"/>
            <a:ext cx="5353050" cy="256405"/>
          </a:xfrm>
          <a:prstGeom prst="rect">
            <a:avLst/>
          </a:prstGeom>
          <a:solidFill>
            <a:srgbClr val="1758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900" b="1">
                <a:solidFill>
                  <a:schemeClr val="bg1"/>
                </a:solidFill>
              </a:rPr>
              <a:t>18 YEARS OF SAVING LIVES THROUGH AMERICAN GENEROSITY AND PARTNERSHIPS</a:t>
            </a:r>
          </a:p>
        </p:txBody>
      </p:sp>
    </p:spTree>
    <p:extLst>
      <p:ext uri="{BB962C8B-B14F-4D97-AF65-F5344CB8AC3E}">
        <p14:creationId xmlns:p14="http://schemas.microsoft.com/office/powerpoint/2010/main" val="182161530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004242" y="228600"/>
            <a:ext cx="3963364" cy="6400800"/>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0" name="AutoShape 3">
            <a:extLst>
              <a:ext uri="{FF2B5EF4-FFF2-40B4-BE49-F238E27FC236}">
                <a16:creationId xmlns:a16="http://schemas.microsoft.com/office/drawing/2014/main" id="{E7861906-974E-44B8-A502-CC7279425EFF}"/>
              </a:ext>
            </a:extLst>
          </p:cNvPr>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1A51B312-1EB7-4835-9492-B8D5E0E72B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3" name="Slide Number Placeholder 5">
            <a:extLst>
              <a:ext uri="{FF2B5EF4-FFF2-40B4-BE49-F238E27FC236}">
                <a16:creationId xmlns:a16="http://schemas.microsoft.com/office/drawing/2014/main" id="{531F2838-EF15-41BF-AC5C-253B061F4222}"/>
              </a:ext>
            </a:extLst>
          </p:cNvPr>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Text Placeholder 9">
            <a:extLst>
              <a:ext uri="{FF2B5EF4-FFF2-40B4-BE49-F238E27FC236}">
                <a16:creationId xmlns:a16="http://schemas.microsoft.com/office/drawing/2014/main" id="{AC6E0F07-6304-445A-A9EF-5213FF7C57C7}"/>
              </a:ext>
            </a:extLst>
          </p:cNvPr>
          <p:cNvSpPr>
            <a:spLocks noGrp="1"/>
          </p:cNvSpPr>
          <p:nvPr>
            <p:ph type="body" sz="quarter" idx="13"/>
          </p:nvPr>
        </p:nvSpPr>
        <p:spPr>
          <a:xfrm>
            <a:off x="38576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Rectangle 14">
            <a:extLst>
              <a:ext uri="{FF2B5EF4-FFF2-40B4-BE49-F238E27FC236}">
                <a16:creationId xmlns:a16="http://schemas.microsoft.com/office/drawing/2014/main" id="{D4A3224F-A668-4DDF-9098-5B34126D2F61}"/>
              </a:ext>
            </a:extLst>
          </p:cNvPr>
          <p:cNvSpPr/>
          <p:nvPr userDrawn="1"/>
        </p:nvSpPr>
        <p:spPr>
          <a:xfrm>
            <a:off x="182880" y="228600"/>
            <a:ext cx="877824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F7854497-0703-4B9F-BCCB-96990A9F53F5}"/>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20" name="Picture 19">
            <a:extLst>
              <a:ext uri="{FF2B5EF4-FFF2-40B4-BE49-F238E27FC236}">
                <a16:creationId xmlns:a16="http://schemas.microsoft.com/office/drawing/2014/main" id="{6CF2787C-87B5-4E1F-B1E5-A01C87A16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9510" y="6442693"/>
            <a:ext cx="5984979" cy="365760"/>
          </a:xfrm>
          <a:prstGeom prst="rect">
            <a:avLst/>
          </a:prstGeom>
        </p:spPr>
      </p:pic>
      <p:grpSp>
        <p:nvGrpSpPr>
          <p:cNvPr id="22" name="Group 21">
            <a:extLst>
              <a:ext uri="{FF2B5EF4-FFF2-40B4-BE49-F238E27FC236}">
                <a16:creationId xmlns:a16="http://schemas.microsoft.com/office/drawing/2014/main" id="{2B9F094F-F360-4B17-93AF-F798A96248AF}"/>
              </a:ext>
            </a:extLst>
          </p:cNvPr>
          <p:cNvGrpSpPr/>
          <p:nvPr userDrawn="1"/>
        </p:nvGrpSpPr>
        <p:grpSpPr>
          <a:xfrm>
            <a:off x="228600" y="6069513"/>
            <a:ext cx="1215803" cy="509109"/>
            <a:chOff x="228600" y="6069513"/>
            <a:chExt cx="1215803" cy="509109"/>
          </a:xfrm>
        </p:grpSpPr>
        <p:pic>
          <p:nvPicPr>
            <p:cNvPr id="23" name="Picture 22">
              <a:extLst>
                <a:ext uri="{FF2B5EF4-FFF2-40B4-BE49-F238E27FC236}">
                  <a16:creationId xmlns:a16="http://schemas.microsoft.com/office/drawing/2014/main" id="{B5F36441-5678-4B48-9144-808AF7C1C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24" name="TextBox 23">
              <a:extLst>
                <a:ext uri="{FF2B5EF4-FFF2-40B4-BE49-F238E27FC236}">
                  <a16:creationId xmlns:a16="http://schemas.microsoft.com/office/drawing/2014/main" id="{6107370F-B441-42F1-BFB3-1E50F7D56D4D}"/>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396817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9" name="Text Placeholder 9"/>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2880" y="228600"/>
            <a:ext cx="877824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8" name="Picture 17">
            <a:extLst>
              <a:ext uri="{FF2B5EF4-FFF2-40B4-BE49-F238E27FC236}">
                <a16:creationId xmlns:a16="http://schemas.microsoft.com/office/drawing/2014/main" id="{DB623A87-34F8-4802-8524-BA6F34AFF3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8418" y="6432297"/>
            <a:ext cx="6007164" cy="367116"/>
          </a:xfrm>
          <a:prstGeom prst="rect">
            <a:avLst/>
          </a:prstGeom>
        </p:spPr>
      </p:pic>
      <p:grpSp>
        <p:nvGrpSpPr>
          <p:cNvPr id="19" name="Group 18">
            <a:extLst>
              <a:ext uri="{FF2B5EF4-FFF2-40B4-BE49-F238E27FC236}">
                <a16:creationId xmlns:a16="http://schemas.microsoft.com/office/drawing/2014/main" id="{0E148D6B-D9E4-40A2-92D8-3936517E11AD}"/>
              </a:ext>
            </a:extLst>
          </p:cNvPr>
          <p:cNvGrpSpPr/>
          <p:nvPr userDrawn="1"/>
        </p:nvGrpSpPr>
        <p:grpSpPr>
          <a:xfrm>
            <a:off x="228600" y="6069513"/>
            <a:ext cx="1215803" cy="509109"/>
            <a:chOff x="228600" y="6069513"/>
            <a:chExt cx="1215803" cy="509109"/>
          </a:xfrm>
        </p:grpSpPr>
        <p:pic>
          <p:nvPicPr>
            <p:cNvPr id="20" name="Picture 19">
              <a:extLst>
                <a:ext uri="{FF2B5EF4-FFF2-40B4-BE49-F238E27FC236}">
                  <a16:creationId xmlns:a16="http://schemas.microsoft.com/office/drawing/2014/main" id="{4EB1170A-C43B-4EB2-A8CF-80A7BD7B88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21" name="TextBox 20">
              <a:extLst>
                <a:ext uri="{FF2B5EF4-FFF2-40B4-BE49-F238E27FC236}">
                  <a16:creationId xmlns:a16="http://schemas.microsoft.com/office/drawing/2014/main" id="{99500477-B037-4276-8DA4-C598562B38A3}"/>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420630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ed Text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ED9CC-EC29-474A-BF5D-6F22A85DF475}"/>
              </a:ext>
            </a:extLst>
          </p:cNvPr>
          <p:cNvSpPr/>
          <p:nvPr userDrawn="1"/>
        </p:nvSpPr>
        <p:spPr>
          <a:xfrm>
            <a:off x="182880" y="228600"/>
            <a:ext cx="877824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CAC1447D-C6DE-4878-B85B-D3F61AFE59A2}"/>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5" name="Picture 14">
            <a:extLst>
              <a:ext uri="{FF2B5EF4-FFF2-40B4-BE49-F238E27FC236}">
                <a16:creationId xmlns:a16="http://schemas.microsoft.com/office/drawing/2014/main" id="{E99D1E3D-94F7-46CA-A0BE-67471DA778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9510" y="6442693"/>
            <a:ext cx="5984979" cy="365760"/>
          </a:xfrm>
          <a:prstGeom prst="rect">
            <a:avLst/>
          </a:prstGeom>
        </p:spPr>
      </p:pic>
      <p:grpSp>
        <p:nvGrpSpPr>
          <p:cNvPr id="16" name="Group 15">
            <a:extLst>
              <a:ext uri="{FF2B5EF4-FFF2-40B4-BE49-F238E27FC236}">
                <a16:creationId xmlns:a16="http://schemas.microsoft.com/office/drawing/2014/main" id="{B9AB3880-590A-409A-8B7A-31C10F5D69EE}"/>
              </a:ext>
            </a:extLst>
          </p:cNvPr>
          <p:cNvGrpSpPr/>
          <p:nvPr userDrawn="1"/>
        </p:nvGrpSpPr>
        <p:grpSpPr>
          <a:xfrm>
            <a:off x="228600" y="6069513"/>
            <a:ext cx="1215803" cy="509109"/>
            <a:chOff x="228600" y="6069513"/>
            <a:chExt cx="1215803" cy="509109"/>
          </a:xfrm>
        </p:grpSpPr>
        <p:pic>
          <p:nvPicPr>
            <p:cNvPr id="17" name="Picture 16">
              <a:extLst>
                <a:ext uri="{FF2B5EF4-FFF2-40B4-BE49-F238E27FC236}">
                  <a16:creationId xmlns:a16="http://schemas.microsoft.com/office/drawing/2014/main" id="{3F5C8EA8-0780-4C6F-A9DF-ED2E300100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8" name="TextBox 17">
              <a:extLst>
                <a:ext uri="{FF2B5EF4-FFF2-40B4-BE49-F238E27FC236}">
                  <a16:creationId xmlns:a16="http://schemas.microsoft.com/office/drawing/2014/main" id="{C1A3A2F0-7ECF-4E4D-89D6-2C150BC060E0}"/>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
        <p:nvSpPr>
          <p:cNvPr id="19" name="Text Placeholder 9">
            <a:extLst>
              <a:ext uri="{FF2B5EF4-FFF2-40B4-BE49-F238E27FC236}">
                <a16:creationId xmlns:a16="http://schemas.microsoft.com/office/drawing/2014/main" id="{9134D89E-A812-4BBE-9DD0-F630B82FB2BC}"/>
              </a:ext>
            </a:extLst>
          </p:cNvPr>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350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pSp>
        <p:nvGrpSpPr>
          <p:cNvPr id="13" name="Group 12">
            <a:extLst>
              <a:ext uri="{FF2B5EF4-FFF2-40B4-BE49-F238E27FC236}">
                <a16:creationId xmlns:a16="http://schemas.microsoft.com/office/drawing/2014/main" id="{595F2F0A-237B-4345-B935-6D172743A4E6}"/>
              </a:ext>
            </a:extLst>
          </p:cNvPr>
          <p:cNvGrpSpPr/>
          <p:nvPr userDrawn="1"/>
        </p:nvGrpSpPr>
        <p:grpSpPr>
          <a:xfrm>
            <a:off x="228600" y="6069513"/>
            <a:ext cx="1215803" cy="509109"/>
            <a:chOff x="228600" y="6069513"/>
            <a:chExt cx="1215803" cy="509109"/>
          </a:xfrm>
        </p:grpSpPr>
        <p:pic>
          <p:nvPicPr>
            <p:cNvPr id="14" name="Picture 13">
              <a:extLst>
                <a:ext uri="{FF2B5EF4-FFF2-40B4-BE49-F238E27FC236}">
                  <a16:creationId xmlns:a16="http://schemas.microsoft.com/office/drawing/2014/main" id="{40389E98-B667-4683-B921-16F1A61B6D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5" name="TextBox 14">
              <a:extLst>
                <a:ext uri="{FF2B5EF4-FFF2-40B4-BE49-F238E27FC236}">
                  <a16:creationId xmlns:a16="http://schemas.microsoft.com/office/drawing/2014/main" id="{32645FCC-8ED9-452F-84BD-7546D810D386}"/>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
        <p:nvSpPr>
          <p:cNvPr id="17" name="Rectangle 16">
            <a:extLst>
              <a:ext uri="{FF2B5EF4-FFF2-40B4-BE49-F238E27FC236}">
                <a16:creationId xmlns:a16="http://schemas.microsoft.com/office/drawing/2014/main" id="{69292F26-0544-4997-8F11-29C97EF1AC77}"/>
              </a:ext>
            </a:extLst>
          </p:cNvPr>
          <p:cNvSpPr/>
          <p:nvPr userDrawn="1"/>
        </p:nvSpPr>
        <p:spPr>
          <a:xfrm>
            <a:off x="182880" y="228600"/>
            <a:ext cx="877824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DEB4C34D-736B-4D3C-82D8-D7B4A98F5487}"/>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9" name="Picture 18">
            <a:extLst>
              <a:ext uri="{FF2B5EF4-FFF2-40B4-BE49-F238E27FC236}">
                <a16:creationId xmlns:a16="http://schemas.microsoft.com/office/drawing/2014/main" id="{70CDD255-E5A3-46BC-BE69-24D65CBAFE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8418" y="6432297"/>
            <a:ext cx="6007164" cy="367115"/>
          </a:xfrm>
          <a:prstGeom prst="rect">
            <a:avLst/>
          </a:prstGeom>
        </p:spPr>
      </p:pic>
      <p:sp>
        <p:nvSpPr>
          <p:cNvPr id="20" name="Text Placeholder 9">
            <a:extLst>
              <a:ext uri="{FF2B5EF4-FFF2-40B4-BE49-F238E27FC236}">
                <a16:creationId xmlns:a16="http://schemas.microsoft.com/office/drawing/2014/main" id="{8D541357-2568-40F7-80E4-AC19AA14514B}"/>
              </a:ext>
            </a:extLst>
          </p:cNvPr>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3385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9" name="Text Placeholder 9"/>
          <p:cNvSpPr>
            <a:spLocks noGrp="1"/>
          </p:cNvSpPr>
          <p:nvPr userDrawn="1">
            <p:ph type="body" sz="quarter" idx="13"/>
          </p:nvPr>
        </p:nvSpPr>
        <p:spPr>
          <a:xfrm>
            <a:off x="356179" y="42266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31" name="Picture 30"/>
          <p:cNvPicPr>
            <a:picLocks noChangeAspect="1"/>
          </p:cNvPicPr>
          <p:nvPr userDrawn="1"/>
        </p:nvPicPr>
        <p:blipFill rotWithShape="1">
          <a:blip r:embed="rId3">
            <a:extLst>
              <a:ext uri="{28A0092B-C50C-407E-A947-70E740481C1C}">
                <a14:useLocalDpi xmlns:a14="http://schemas.microsoft.com/office/drawing/2010/main" val="0"/>
              </a:ext>
            </a:extLst>
          </a:blip>
          <a:srcRect r="6904"/>
          <a:stretch/>
        </p:blipFill>
        <p:spPr>
          <a:xfrm>
            <a:off x="5335546" y="3541311"/>
            <a:ext cx="3644022" cy="2977275"/>
          </a:xfrm>
          <a:prstGeom prst="rect">
            <a:avLst/>
          </a:prstGeom>
        </p:spPr>
      </p:pic>
      <p:sp>
        <p:nvSpPr>
          <p:cNvPr id="11" name="Rectangle 10">
            <a:extLst>
              <a:ext uri="{FF2B5EF4-FFF2-40B4-BE49-F238E27FC236}">
                <a16:creationId xmlns:a16="http://schemas.microsoft.com/office/drawing/2014/main" id="{F371AEA1-AC95-4821-8E9E-D17A492137D6}"/>
              </a:ext>
            </a:extLst>
          </p:cNvPr>
          <p:cNvSpPr/>
          <p:nvPr userDrawn="1"/>
        </p:nvSpPr>
        <p:spPr>
          <a:xfrm>
            <a:off x="182880" y="228600"/>
            <a:ext cx="877824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1F948218-545A-481C-A459-97BBCF5BFB22}"/>
              </a:ext>
            </a:extLst>
          </p:cNvPr>
          <p:cNvSpPr txBox="1">
            <a:spLocks/>
          </p:cNvSpPr>
          <p:nvPr userDrawn="1"/>
        </p:nvSpPr>
        <p:spPr>
          <a:xfrm>
            <a:off x="8510889" y="6342191"/>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tx1"/>
                </a:solidFill>
              </a:rPr>
              <a:pPr/>
              <a:t>‹#›</a:t>
            </a:fld>
            <a:endParaRPr lang="en-US" dirty="0">
              <a:solidFill>
                <a:schemeClr val="tx1"/>
              </a:solidFill>
            </a:endParaRPr>
          </a:p>
        </p:txBody>
      </p:sp>
      <p:pic>
        <p:nvPicPr>
          <p:cNvPr id="13" name="Picture 12">
            <a:extLst>
              <a:ext uri="{FF2B5EF4-FFF2-40B4-BE49-F238E27FC236}">
                <a16:creationId xmlns:a16="http://schemas.microsoft.com/office/drawing/2014/main" id="{98FB57A7-8E3E-4D8F-B349-6ECA261592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8418" y="6432297"/>
            <a:ext cx="6007164" cy="367115"/>
          </a:xfrm>
          <a:prstGeom prst="rect">
            <a:avLst/>
          </a:prstGeom>
        </p:spPr>
      </p:pic>
      <p:grpSp>
        <p:nvGrpSpPr>
          <p:cNvPr id="5" name="Group 4">
            <a:extLst>
              <a:ext uri="{FF2B5EF4-FFF2-40B4-BE49-F238E27FC236}">
                <a16:creationId xmlns:a16="http://schemas.microsoft.com/office/drawing/2014/main" id="{016B9FAB-9E80-4367-8A47-77CC82DA2B8C}"/>
              </a:ext>
            </a:extLst>
          </p:cNvPr>
          <p:cNvGrpSpPr/>
          <p:nvPr userDrawn="1"/>
        </p:nvGrpSpPr>
        <p:grpSpPr>
          <a:xfrm>
            <a:off x="228600" y="6069513"/>
            <a:ext cx="1215803" cy="509109"/>
            <a:chOff x="228600" y="6069513"/>
            <a:chExt cx="1215803" cy="509109"/>
          </a:xfrm>
        </p:grpSpPr>
        <p:pic>
          <p:nvPicPr>
            <p:cNvPr id="8" name="Picture 7">
              <a:extLst>
                <a:ext uri="{FF2B5EF4-FFF2-40B4-BE49-F238E27FC236}">
                  <a16:creationId xmlns:a16="http://schemas.microsoft.com/office/drawing/2014/main" id="{D0DA1847-D058-4162-ACA6-F8A7A26339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532" y="6270551"/>
              <a:ext cx="1161871" cy="308071"/>
            </a:xfrm>
            <a:prstGeom prst="rect">
              <a:avLst/>
            </a:prstGeom>
          </p:spPr>
        </p:pic>
        <p:sp>
          <p:nvSpPr>
            <p:cNvPr id="14" name="TextBox 13">
              <a:extLst>
                <a:ext uri="{FF2B5EF4-FFF2-40B4-BE49-F238E27FC236}">
                  <a16:creationId xmlns:a16="http://schemas.microsoft.com/office/drawing/2014/main" id="{DF05DC8B-B1B6-4D56-9B5B-6C43409F5A5A}"/>
                </a:ext>
              </a:extLst>
            </p:cNvPr>
            <p:cNvSpPr txBox="1"/>
            <p:nvPr userDrawn="1"/>
          </p:nvSpPr>
          <p:spPr>
            <a:xfrm>
              <a:off x="228600" y="6069513"/>
              <a:ext cx="774571" cy="215444"/>
            </a:xfrm>
            <a:prstGeom prst="rect">
              <a:avLst/>
            </a:prstGeom>
            <a:noFill/>
          </p:spPr>
          <p:txBody>
            <a:bodyPr wrap="none" rtlCol="0">
              <a:spAutoFit/>
            </a:bodyPr>
            <a:lstStyle/>
            <a:p>
              <a:pPr algn="ctr"/>
              <a:r>
                <a:rPr lang="en-US" sz="800" b="1" dirty="0">
                  <a:solidFill>
                    <a:srgbClr val="0C507C"/>
                  </a:solidFill>
                </a:rPr>
                <a:t>#PEPFAR15</a:t>
              </a:r>
            </a:p>
          </p:txBody>
        </p:sp>
      </p:grpSp>
    </p:spTree>
    <p:extLst>
      <p:ext uri="{BB962C8B-B14F-4D97-AF65-F5344CB8AC3E}">
        <p14:creationId xmlns:p14="http://schemas.microsoft.com/office/powerpoint/2010/main" val="21297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095500" y="0"/>
            <a:ext cx="702945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E9568E2D-481E-4EB2-9102-C578E78330AD}"/>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289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11483" b="12300"/>
          <a:stretch/>
        </p:blipFill>
        <p:spPr>
          <a:xfrm>
            <a:off x="2095500" y="1"/>
            <a:ext cx="7048500" cy="6858000"/>
          </a:xfrm>
          <a:prstGeom prst="rect">
            <a:avLst/>
          </a:prstGeom>
        </p:spPr>
      </p:pic>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DD9252C1-3527-4F16-9782-A450131D021C}"/>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419752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Section Break Globe">
    <p:bg>
      <p:bgPr>
        <a:solidFill>
          <a:srgbClr val="0C507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10" name="Picture 9"/>
          <p:cNvPicPr>
            <a:picLocks noChangeAspect="1"/>
          </p:cNvPicPr>
          <p:nvPr userDrawn="1"/>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11483" b="12300"/>
          <a:stretch/>
        </p:blipFill>
        <p:spPr>
          <a:xfrm>
            <a:off x="2095500" y="1"/>
            <a:ext cx="7048500" cy="6858000"/>
          </a:xfrm>
          <a:prstGeom prst="rect">
            <a:avLst/>
          </a:prstGeom>
        </p:spPr>
      </p:pic>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DD9252C1-3527-4F16-9782-A450131D021C}"/>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04346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4" name="Rectangle 6893"/>
          <p:cNvSpPr/>
          <p:nvPr userDrawn="1"/>
        </p:nvSpPr>
        <p:spPr>
          <a:xfrm>
            <a:off x="5131185" y="-19049"/>
            <a:ext cx="4012815"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0"/>
          </p:nvPr>
        </p:nvSpPr>
        <p:spPr>
          <a:xfrm>
            <a:off x="216570" y="4198071"/>
            <a:ext cx="869883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16569" y="2570744"/>
            <a:ext cx="8698831"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grpSp>
        <p:nvGrpSpPr>
          <p:cNvPr id="14" name="Group 13">
            <a:extLst>
              <a:ext uri="{FF2B5EF4-FFF2-40B4-BE49-F238E27FC236}">
                <a16:creationId xmlns:a16="http://schemas.microsoft.com/office/drawing/2014/main" id="{27B7E362-A130-4064-877B-6362A0D930F3}"/>
              </a:ext>
            </a:extLst>
          </p:cNvPr>
          <p:cNvGrpSpPr/>
          <p:nvPr userDrawn="1"/>
        </p:nvGrpSpPr>
        <p:grpSpPr>
          <a:xfrm>
            <a:off x="260773" y="5969453"/>
            <a:ext cx="8622455" cy="755876"/>
            <a:chOff x="260773" y="5969453"/>
            <a:chExt cx="8622455" cy="755876"/>
          </a:xfrm>
        </p:grpSpPr>
        <p:pic>
          <p:nvPicPr>
            <p:cNvPr id="15" name="Picture 14">
              <a:extLst>
                <a:ext uri="{FF2B5EF4-FFF2-40B4-BE49-F238E27FC236}">
                  <a16:creationId xmlns:a16="http://schemas.microsoft.com/office/drawing/2014/main" id="{CFB901AA-C023-423F-9A7E-0B5140AED2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6" name="TextBox 15">
              <a:extLst>
                <a:ext uri="{FF2B5EF4-FFF2-40B4-BE49-F238E27FC236}">
                  <a16:creationId xmlns:a16="http://schemas.microsoft.com/office/drawing/2014/main" id="{96A0B242-D3F2-4FBB-9BA6-6B374EE70150}"/>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pic>
        <p:nvPicPr>
          <p:cNvPr id="18" name="Picture 17" descr="PEPFAR-Logo-Color-Tagline-Transparent-White.gif">
            <a:extLst>
              <a:ext uri="{FF2B5EF4-FFF2-40B4-BE49-F238E27FC236}">
                <a16:creationId xmlns:a16="http://schemas.microsoft.com/office/drawing/2014/main" id="{B0FCA176-831F-4FC4-880F-96BEEA816D0D}"/>
              </a:ext>
            </a:extLst>
          </p:cNvPr>
          <p:cNvPicPr>
            <a:picLocks noChangeAspect="1"/>
          </p:cNvPicPr>
          <p:nvPr userDrawn="1"/>
        </p:nvPicPr>
        <p:blipFill>
          <a:blip r:embed="rId6" cstate="print"/>
          <a:stretch>
            <a:fillRect/>
          </a:stretch>
        </p:blipFill>
        <p:spPr>
          <a:xfrm>
            <a:off x="2978944" y="775613"/>
            <a:ext cx="3186113" cy="1153467"/>
          </a:xfrm>
          <a:prstGeom prst="rect">
            <a:avLst/>
          </a:prstGeom>
        </p:spPr>
      </p:pic>
    </p:spTree>
    <p:extLst>
      <p:ext uri="{BB962C8B-B14F-4D97-AF65-F5344CB8AC3E}">
        <p14:creationId xmlns:p14="http://schemas.microsoft.com/office/powerpoint/2010/main" val="41032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37" r="11487" b="11830"/>
          <a:stretch/>
        </p:blipFill>
        <p:spPr>
          <a:xfrm>
            <a:off x="2053295" y="-28136"/>
            <a:ext cx="7090705" cy="6894157"/>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7F7E938D-8E0D-4850-9AA2-63DC34372612}"/>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30812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638" r="9734" b="10648"/>
          <a:stretch/>
        </p:blipFill>
        <p:spPr>
          <a:xfrm>
            <a:off x="2191751" y="0"/>
            <a:ext cx="6936207" cy="686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A43B9769-2350-4AF8-B8DD-F2166135F6B5}"/>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5691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6108" r="20264" b="17933"/>
          <a:stretch/>
        </p:blipFill>
        <p:spPr>
          <a:xfrm>
            <a:off x="4788569" y="-24063"/>
            <a:ext cx="4355431" cy="688206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7139892B-2A5D-4BAE-A24D-EC9ABBA3F8E2}"/>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63595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180636" y="0"/>
            <a:ext cx="3963364"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48E1CFA6-F696-40B9-8CEE-64740E7639C1}"/>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53851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180636" y="0"/>
            <a:ext cx="3963364"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5A0CA08F-4E2C-417C-8EC0-D9619094533A}"/>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24228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p:blipFill>
        <p:spPr>
          <a:xfrm>
            <a:off x="5143501" y="-19050"/>
            <a:ext cx="3981450" cy="6877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5CF5357B-5B5C-4147-9850-D364FDAEAAF9}"/>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11688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6718690"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4"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16" name="Text Placeholder 9"/>
          <p:cNvSpPr>
            <a:spLocks noGrp="1"/>
          </p:cNvSpPr>
          <p:nvPr>
            <p:ph type="body" sz="quarter" idx="13"/>
          </p:nvPr>
        </p:nvSpPr>
        <p:spPr>
          <a:xfrm>
            <a:off x="4095750" y="3883181"/>
            <a:ext cx="4819650" cy="818807"/>
          </a:xfrm>
          <a:prstGeom prst="rect">
            <a:avLst/>
          </a:prstGeom>
        </p:spPr>
        <p:txBody>
          <a:bodyPr lIns="0" tIns="0" rIns="0" bIns="0">
            <a:noAutofit/>
          </a:bodyPr>
          <a:lstStyle>
            <a:lvl1pPr marL="0" indent="0">
              <a:buFontTx/>
              <a:buNone/>
              <a:defRPr sz="4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E426A2CD-B90A-43E1-8DF5-FF1FF6BE794C}"/>
              </a:ext>
            </a:extLst>
          </p:cNvPr>
          <p:cNvSpPr txBox="1"/>
          <p:nvPr userDrawn="1"/>
        </p:nvSpPr>
        <p:spPr>
          <a:xfrm>
            <a:off x="4114183" y="6460038"/>
            <a:ext cx="915635" cy="246221"/>
          </a:xfrm>
          <a:prstGeom prst="rect">
            <a:avLst/>
          </a:prstGeom>
          <a:noFill/>
        </p:spPr>
        <p:txBody>
          <a:bodyPr wrap="none" rtlCol="0">
            <a:spAutoFit/>
          </a:bodyPr>
          <a:lstStyle/>
          <a:p>
            <a:pPr algn="l"/>
            <a:r>
              <a:rPr lang="en-US" sz="1000" b="1" dirty="0">
                <a:solidFill>
                  <a:schemeClr val="bg1"/>
                </a:solidFill>
              </a:rPr>
              <a:t>#PEPFAR15</a:t>
            </a:r>
          </a:p>
        </p:txBody>
      </p:sp>
    </p:spTree>
    <p:extLst>
      <p:ext uri="{BB962C8B-B14F-4D97-AF65-F5344CB8AC3E}">
        <p14:creationId xmlns:p14="http://schemas.microsoft.com/office/powerpoint/2010/main" val="67599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0296" y="3229"/>
            <a:ext cx="3472301"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78430" y="1282453"/>
            <a:ext cx="2978240" cy="1900473"/>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77741" y="3182928"/>
            <a:ext cx="2978906" cy="2386394"/>
          </a:xfrm>
        </p:spPr>
        <p:txBody>
          <a:bodyPr>
            <a:normAutofit/>
          </a:bodyPr>
          <a:lstStyle>
            <a:lvl1pPr marL="0" indent="0" algn="l">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9/30/2021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0185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08100"/>
            <a:ext cx="6858000" cy="2201863"/>
          </a:xfrm>
        </p:spPr>
        <p:txBody>
          <a:bodyPr anchor="b"/>
          <a:lstStyle>
            <a:lvl1pPr algn="l">
              <a:defRPr sz="4500"/>
            </a:lvl1pPr>
          </a:lstStyle>
          <a:p>
            <a:r>
              <a:rPr lang="en-US" dirty="0"/>
              <a:t>Enter presentation title</a:t>
            </a:r>
          </a:p>
        </p:txBody>
      </p:sp>
      <p:sp>
        <p:nvSpPr>
          <p:cNvPr id="3" name="Subtitle 2"/>
          <p:cNvSpPr>
            <a:spLocks noGrp="1"/>
          </p:cNvSpPr>
          <p:nvPr>
            <p:ph type="subTitle" idx="1" hasCustomPrompt="1"/>
          </p:nvPr>
        </p:nvSpPr>
        <p:spPr>
          <a:xfrm>
            <a:off x="1143000" y="3602038"/>
            <a:ext cx="6858000" cy="11731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presentation subtitle</a:t>
            </a:r>
          </a:p>
        </p:txBody>
      </p:sp>
      <p:sp>
        <p:nvSpPr>
          <p:cNvPr id="9" name="Text Placeholder 8"/>
          <p:cNvSpPr>
            <a:spLocks noGrp="1"/>
          </p:cNvSpPr>
          <p:nvPr>
            <p:ph type="body" sz="quarter" idx="13" hasCustomPrompt="1"/>
          </p:nvPr>
        </p:nvSpPr>
        <p:spPr>
          <a:xfrm>
            <a:off x="1143000" y="4867276"/>
            <a:ext cx="4800600" cy="1152524"/>
          </a:xfrm>
        </p:spPr>
        <p:txBody>
          <a:bodyPr anchor="b">
            <a:normAutofit/>
          </a:bodyPr>
          <a:lstStyle>
            <a:lvl1pPr marL="0" indent="0">
              <a:buNone/>
              <a:defRPr sz="1800" baseline="0"/>
            </a:lvl1pPr>
          </a:lstStyle>
          <a:p>
            <a:r>
              <a:rPr lang="en-US" dirty="0"/>
              <a:t>Weekday, Month DD, YYYY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211" y="5139157"/>
            <a:ext cx="1880789" cy="853236"/>
          </a:xfrm>
          <a:prstGeom prst="rect">
            <a:avLst/>
          </a:prstGeom>
        </p:spPr>
      </p:pic>
    </p:spTree>
    <p:extLst>
      <p:ext uri="{BB962C8B-B14F-4D97-AF65-F5344CB8AC3E}">
        <p14:creationId xmlns:p14="http://schemas.microsoft.com/office/powerpoint/2010/main" val="2359357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slide title</a:t>
            </a:r>
          </a:p>
        </p:txBody>
      </p:sp>
      <p:sp>
        <p:nvSpPr>
          <p:cNvPr id="3" name="Content Placeholder 2"/>
          <p:cNvSpPr>
            <a:spLocks noGrp="1"/>
          </p:cNvSpPr>
          <p:nvPr>
            <p:ph idx="1" hasCustomPrompt="1"/>
          </p:nvPr>
        </p:nvSpPr>
        <p:spPr/>
        <p:txBody>
          <a:bodyPr/>
          <a:lstStyle>
            <a:lvl1pPr>
              <a:defRPr b="1">
                <a:solidFill>
                  <a:schemeClr val="accent1"/>
                </a:solidFill>
              </a:defRPr>
            </a:lvl1pPr>
            <a:lvl2pPr>
              <a:buClr>
                <a:schemeClr val="accent1"/>
              </a:buClr>
              <a:defRPr/>
            </a:lvl2pPr>
            <a:lvl3pPr>
              <a:buClr>
                <a:schemeClr val="accent3"/>
              </a:buClr>
              <a:defRPr baseline="0"/>
            </a:lvl3pPr>
            <a:lvl4pPr>
              <a:defRPr/>
            </a:lvl4pPr>
            <a:lvl5pPr>
              <a:defRPr/>
            </a:lvl5pPr>
          </a:lstStyle>
          <a:p>
            <a:pPr lvl="0"/>
            <a:r>
              <a:rPr lang="en-US" dirty="0"/>
              <a:t>First-level bullet</a:t>
            </a:r>
          </a:p>
          <a:p>
            <a:pPr lvl="1"/>
            <a:r>
              <a:rPr lang="en-US" dirty="0"/>
              <a:t>Second-level bullet</a:t>
            </a:r>
          </a:p>
          <a:p>
            <a:pPr lvl="2"/>
            <a:r>
              <a:rPr lang="en-US" dirty="0"/>
              <a:t>Third-level bullet</a:t>
            </a:r>
          </a:p>
          <a:p>
            <a:pPr lvl="3"/>
            <a:r>
              <a:rPr lang="en-US" dirty="0"/>
              <a:t>Fourth-level bullet</a:t>
            </a:r>
          </a:p>
          <a:p>
            <a:pPr lvl="4"/>
            <a:r>
              <a:rPr lang="en-US" dirty="0"/>
              <a:t>Fifth-level bullet</a:t>
            </a:r>
          </a:p>
        </p:txBody>
      </p:sp>
      <p:sp>
        <p:nvSpPr>
          <p:cNvPr id="6" name="Slide Number Placeholder 5"/>
          <p:cNvSpPr>
            <a:spLocks noGrp="1"/>
          </p:cNvSpPr>
          <p:nvPr>
            <p:ph type="sldNum" sz="quarter" idx="12"/>
          </p:nvPr>
        </p:nvSpPr>
        <p:spPr/>
        <p:txBody>
          <a:bodyPr/>
          <a:lstStyle/>
          <a:p>
            <a:fld id="{88990031-9345-46B6-AFE5-7D4170ADA2A8}"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
        <p:nvSpPr>
          <p:cNvPr id="9" name="Text Placeholder 8"/>
          <p:cNvSpPr>
            <a:spLocks noGrp="1"/>
          </p:cNvSpPr>
          <p:nvPr>
            <p:ph type="body" sz="quarter" idx="13" hasCustomPrompt="1"/>
          </p:nvPr>
        </p:nvSpPr>
        <p:spPr>
          <a:xfrm>
            <a:off x="628650" y="6356351"/>
            <a:ext cx="5829300" cy="365125"/>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9560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95D869-0F35-46EF-98CA-2BAB4C0A0332}"/>
              </a:ext>
            </a:extLst>
          </p:cNvPr>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6"/>
          <p:cNvSpPr>
            <a:spLocks noGrp="1"/>
          </p:cNvSpPr>
          <p:nvPr>
            <p:ph type="title"/>
          </p:nvPr>
        </p:nvSpPr>
        <p:spPr>
          <a:xfrm>
            <a:off x="419497" y="2594151"/>
            <a:ext cx="8305007"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09550" y="4206420"/>
            <a:ext cx="872490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pic>
        <p:nvPicPr>
          <p:cNvPr id="7" name="Picture 6" descr="PEPFAR-Logo-Color-Tagline-Transparent-White.gif">
            <a:extLst>
              <a:ext uri="{FF2B5EF4-FFF2-40B4-BE49-F238E27FC236}">
                <a16:creationId xmlns:a16="http://schemas.microsoft.com/office/drawing/2014/main" id="{7D28D937-0D8A-4DCB-9BF3-4AD1D96FF286}"/>
              </a:ext>
            </a:extLst>
          </p:cNvPr>
          <p:cNvPicPr>
            <a:picLocks noChangeAspect="1"/>
          </p:cNvPicPr>
          <p:nvPr userDrawn="1"/>
        </p:nvPicPr>
        <p:blipFill>
          <a:blip r:embed="rId4" cstate="print"/>
          <a:stretch>
            <a:fillRect/>
          </a:stretch>
        </p:blipFill>
        <p:spPr>
          <a:xfrm>
            <a:off x="2978944" y="783962"/>
            <a:ext cx="3186113" cy="1153467"/>
          </a:xfrm>
          <a:prstGeom prst="rect">
            <a:avLst/>
          </a:prstGeom>
        </p:spPr>
      </p:pic>
      <p:grpSp>
        <p:nvGrpSpPr>
          <p:cNvPr id="11" name="Group 10">
            <a:extLst>
              <a:ext uri="{FF2B5EF4-FFF2-40B4-BE49-F238E27FC236}">
                <a16:creationId xmlns:a16="http://schemas.microsoft.com/office/drawing/2014/main" id="{6B246112-0EAC-43A7-A428-DCD9C1E6842D}"/>
              </a:ext>
            </a:extLst>
          </p:cNvPr>
          <p:cNvGrpSpPr/>
          <p:nvPr userDrawn="1"/>
        </p:nvGrpSpPr>
        <p:grpSpPr>
          <a:xfrm>
            <a:off x="260773" y="5969453"/>
            <a:ext cx="8622455" cy="755876"/>
            <a:chOff x="260773" y="5969453"/>
            <a:chExt cx="8622455" cy="755876"/>
          </a:xfrm>
        </p:grpSpPr>
        <p:pic>
          <p:nvPicPr>
            <p:cNvPr id="12" name="Picture 11">
              <a:extLst>
                <a:ext uri="{FF2B5EF4-FFF2-40B4-BE49-F238E27FC236}">
                  <a16:creationId xmlns:a16="http://schemas.microsoft.com/office/drawing/2014/main" id="{91BDE875-4ECE-4DF7-809B-8D7AEE23DF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3" name="TextBox 12">
              <a:extLst>
                <a:ext uri="{FF2B5EF4-FFF2-40B4-BE49-F238E27FC236}">
                  <a16:creationId xmlns:a16="http://schemas.microsoft.com/office/drawing/2014/main" id="{F5D3BADB-3384-42FC-8FBC-7F52AA759C2B}"/>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spTree>
    <p:extLst>
      <p:ext uri="{BB962C8B-B14F-4D97-AF65-F5344CB8AC3E}">
        <p14:creationId xmlns:p14="http://schemas.microsoft.com/office/powerpoint/2010/main" val="34107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4500"/>
            </a:lvl1pPr>
          </a:lstStyle>
          <a:p>
            <a:r>
              <a:rPr lang="en-US" dirty="0"/>
              <a:t>Enter section title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Enter section subtitle</a:t>
            </a:r>
          </a:p>
        </p:txBody>
      </p:sp>
      <p:sp>
        <p:nvSpPr>
          <p:cNvPr id="4" name="Date Placeholder 3"/>
          <p:cNvSpPr>
            <a:spLocks noGrp="1"/>
          </p:cNvSpPr>
          <p:nvPr>
            <p:ph type="dt" sz="half" idx="10"/>
          </p:nvPr>
        </p:nvSpPr>
        <p:spPr/>
        <p:txBody>
          <a:bodyPr/>
          <a:lstStyle/>
          <a:p>
            <a:fld id="{3E5059C3-6A89-4494-99FF-5A4D6FFD50EB}" type="datetimeFigureOut">
              <a:rPr lang="en-US" smtClean="0"/>
              <a:t>9/30/2021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Tree>
    <p:extLst>
      <p:ext uri="{BB962C8B-B14F-4D97-AF65-F5344CB8AC3E}">
        <p14:creationId xmlns:p14="http://schemas.microsoft.com/office/powerpoint/2010/main" val="2669386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b="1">
                <a:solidFill>
                  <a:schemeClr val="accent1"/>
                </a:solidFill>
              </a:defRPr>
            </a:lvl1pPr>
            <a:lvl2pPr marL="514350" marR="0" indent="-171450" algn="l" defTabSz="685800" rtl="0" eaLnBrk="1" fontAlgn="auto" latinLnBrk="0" hangingPunct="1">
              <a:lnSpc>
                <a:spcPct val="90000"/>
              </a:lnSpc>
              <a:spcBef>
                <a:spcPts val="375"/>
              </a:spcBef>
              <a:spcAft>
                <a:spcPts val="0"/>
              </a:spcAft>
              <a:buClrTx/>
              <a:buSzTx/>
              <a:buFont typeface="Calibri" panose="020F0502020204030204" pitchFamily="34" charset="0"/>
              <a:buChar char="–"/>
              <a:tabLst/>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a:lvl3pPr>
            <a:lvl4pPr marL="1200150" marR="0" indent="-171450" algn="l" defTabSz="685800" rtl="0" eaLnBrk="1" fontAlgn="auto" latinLnBrk="0" hangingPunct="1">
              <a:lnSpc>
                <a:spcPct val="90000"/>
              </a:lnSpc>
              <a:spcBef>
                <a:spcPts val="375"/>
              </a:spcBef>
              <a:spcAft>
                <a:spcPts val="0"/>
              </a:spcAft>
              <a:buClrTx/>
              <a:buSzTx/>
              <a:buFont typeface="Courier New" panose="02070309020205020404" pitchFamily="49" charset="0"/>
              <a:buChar char="o"/>
              <a:tabLst/>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First-level bullet</a:t>
            </a:r>
          </a:p>
          <a:p>
            <a:pPr marL="514350" marR="0" lvl="1" indent="-171450" algn="l" defTabSz="685800" rtl="0" eaLnBrk="1" fontAlgn="auto" latinLnBrk="0" hangingPunct="1">
              <a:lnSpc>
                <a:spcPct val="90000"/>
              </a:lnSpc>
              <a:spcBef>
                <a:spcPts val="375"/>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Second-level bullet</a:t>
            </a: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Third-level bullet</a:t>
            </a:r>
          </a:p>
          <a:p>
            <a:pPr marL="1200150" marR="0" lvl="3" indent="-171450" algn="l" defTabSz="685800" rtl="0" eaLnBrk="1" fontAlgn="auto" latinLnBrk="0" hangingPunct="1">
              <a:lnSpc>
                <a:spcPct val="90000"/>
              </a:lnSpc>
              <a:spcBef>
                <a:spcPts val="375"/>
              </a:spcBef>
              <a:spcAft>
                <a:spcPts val="0"/>
              </a:spcAft>
              <a:buClrTx/>
              <a:buSzTx/>
              <a:buFont typeface="Courier New" panose="02070309020205020404" pitchFamily="49" charset="0"/>
              <a:buChar char="o"/>
              <a:tabLst/>
              <a:defRPr/>
            </a:pPr>
            <a:r>
              <a:rPr kumimoji="0" lang="en-US" sz="1350" b="0" i="0" u="none" strike="noStrike" kern="1200" cap="none" spc="0" normalizeH="0" baseline="0" noProof="0" dirty="0">
                <a:ln>
                  <a:noFill/>
                </a:ln>
                <a:solidFill>
                  <a:prstClr val="black"/>
                </a:solidFill>
                <a:effectLst/>
                <a:uLnTx/>
                <a:uFillTx/>
                <a:latin typeface="+mn-lt"/>
                <a:ea typeface="+mn-ea"/>
                <a:cs typeface="+mn-cs"/>
              </a:rPr>
              <a:t>Fourth-level bullet</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mn-lt"/>
                <a:ea typeface="+mn-ea"/>
                <a:cs typeface="+mn-cs"/>
              </a:rPr>
              <a:t>Fifth-level bullet</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8990031-9345-46B6-AFE5-7D4170ADA2A8}" type="slidenum">
              <a:rPr lang="en-US" smtClean="0"/>
              <a:t>‹#›</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
        <p:nvSpPr>
          <p:cNvPr id="9" name="Text Placeholder 8"/>
          <p:cNvSpPr>
            <a:spLocks noGrp="1"/>
          </p:cNvSpPr>
          <p:nvPr>
            <p:ph type="body" sz="quarter" idx="13" hasCustomPrompt="1"/>
          </p:nvPr>
        </p:nvSpPr>
        <p:spPr>
          <a:xfrm>
            <a:off x="628650" y="6356351"/>
            <a:ext cx="5829300" cy="365125"/>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3506630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8990031-9345-46B6-AFE5-7D4170ADA2A8}" type="slidenum">
              <a:rPr lang="en-US" smtClean="0"/>
              <a:t>‹#›</a:t>
            </a:fld>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
        <p:nvSpPr>
          <p:cNvPr id="11" name="Text Placeholder 8"/>
          <p:cNvSpPr>
            <a:spLocks noGrp="1"/>
          </p:cNvSpPr>
          <p:nvPr>
            <p:ph type="body" sz="quarter" idx="13" hasCustomPrompt="1"/>
          </p:nvPr>
        </p:nvSpPr>
        <p:spPr>
          <a:xfrm>
            <a:off x="628650" y="6356351"/>
            <a:ext cx="5829300" cy="365125"/>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651486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8990031-9345-46B6-AFE5-7D4170ADA2A8}" type="slidenum">
              <a:rPr lang="en-US" smtClean="0"/>
              <a:t>‹#›</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
        <p:nvSpPr>
          <p:cNvPr id="7" name="Text Placeholder 8"/>
          <p:cNvSpPr>
            <a:spLocks noGrp="1"/>
          </p:cNvSpPr>
          <p:nvPr>
            <p:ph type="body" sz="quarter" idx="13" hasCustomPrompt="1"/>
          </p:nvPr>
        </p:nvSpPr>
        <p:spPr>
          <a:xfrm>
            <a:off x="628650" y="6356351"/>
            <a:ext cx="5829300" cy="365125"/>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2138730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90031-9345-46B6-AFE5-7D4170ADA2A8}" type="slidenum">
              <a:rPr lang="en-US" smtClean="0"/>
              <a:t>‹#›</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
        <p:nvSpPr>
          <p:cNvPr id="6" name="Text Placeholder 8"/>
          <p:cNvSpPr>
            <a:spLocks noGrp="1"/>
          </p:cNvSpPr>
          <p:nvPr>
            <p:ph type="body" sz="quarter" idx="13" hasCustomPrompt="1"/>
          </p:nvPr>
        </p:nvSpPr>
        <p:spPr>
          <a:xfrm>
            <a:off x="628650" y="6356351"/>
            <a:ext cx="5829300" cy="365125"/>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3365689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8990031-9345-46B6-AFE5-7D4170ADA2A8}" type="slidenum">
              <a:rPr lang="en-US" smtClean="0"/>
              <a:t>‹#›</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
        <p:nvSpPr>
          <p:cNvPr id="9" name="Text Placeholder 8"/>
          <p:cNvSpPr>
            <a:spLocks noGrp="1"/>
          </p:cNvSpPr>
          <p:nvPr>
            <p:ph type="body" sz="quarter" idx="13" hasCustomPrompt="1"/>
          </p:nvPr>
        </p:nvSpPr>
        <p:spPr>
          <a:xfrm>
            <a:off x="628650" y="6356351"/>
            <a:ext cx="5829300" cy="365125"/>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434121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8990031-9345-46B6-AFE5-7D4170ADA2A8}" type="slidenum">
              <a:rPr lang="en-US" smtClean="0"/>
              <a:t>‹#›</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597038"/>
            <a:ext cx="9144000" cy="260962"/>
          </a:xfrm>
          <a:prstGeom prst="rect">
            <a:avLst/>
          </a:prstGeom>
        </p:spPr>
      </p:pic>
      <p:sp>
        <p:nvSpPr>
          <p:cNvPr id="9" name="Text Placeholder 8"/>
          <p:cNvSpPr>
            <a:spLocks noGrp="1"/>
          </p:cNvSpPr>
          <p:nvPr>
            <p:ph type="body" sz="quarter" idx="13" hasCustomPrompt="1"/>
          </p:nvPr>
        </p:nvSpPr>
        <p:spPr>
          <a:xfrm>
            <a:off x="628650" y="6356351"/>
            <a:ext cx="5829300" cy="365125"/>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292071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3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0296" y="3229"/>
            <a:ext cx="3472301"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78430" y="1282453"/>
            <a:ext cx="2978240" cy="1900473"/>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77741" y="3182928"/>
            <a:ext cx="2978906" cy="2386394"/>
          </a:xfrm>
        </p:spPr>
        <p:txBody>
          <a:bodyPr>
            <a:normAutofit/>
          </a:bodyPr>
          <a:lstStyle>
            <a:lvl1pPr marL="0" indent="0" algn="l">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9/30/2021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461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9/30/2021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752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Tw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95D869-0F35-46EF-98CA-2BAB4C0A0332}"/>
              </a:ext>
            </a:extLst>
          </p:cNvPr>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6"/>
          <p:cNvSpPr>
            <a:spLocks noGrp="1"/>
          </p:cNvSpPr>
          <p:nvPr>
            <p:ph type="title"/>
          </p:nvPr>
        </p:nvSpPr>
        <p:spPr>
          <a:xfrm>
            <a:off x="419497" y="2657522"/>
            <a:ext cx="8305007"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09550" y="4269791"/>
            <a:ext cx="872490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grpSp>
        <p:nvGrpSpPr>
          <p:cNvPr id="11" name="Group 10">
            <a:extLst>
              <a:ext uri="{FF2B5EF4-FFF2-40B4-BE49-F238E27FC236}">
                <a16:creationId xmlns:a16="http://schemas.microsoft.com/office/drawing/2014/main" id="{6B246112-0EAC-43A7-A428-DCD9C1E6842D}"/>
              </a:ext>
            </a:extLst>
          </p:cNvPr>
          <p:cNvGrpSpPr/>
          <p:nvPr userDrawn="1"/>
        </p:nvGrpSpPr>
        <p:grpSpPr>
          <a:xfrm>
            <a:off x="260773" y="5969453"/>
            <a:ext cx="8622455" cy="755876"/>
            <a:chOff x="260773" y="5969453"/>
            <a:chExt cx="8622455" cy="755876"/>
          </a:xfrm>
        </p:grpSpPr>
        <p:pic>
          <p:nvPicPr>
            <p:cNvPr id="12" name="Picture 11">
              <a:extLst>
                <a:ext uri="{FF2B5EF4-FFF2-40B4-BE49-F238E27FC236}">
                  <a16:creationId xmlns:a16="http://schemas.microsoft.com/office/drawing/2014/main" id="{91BDE875-4ECE-4DF7-809B-8D7AEE23DF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773" y="5969453"/>
              <a:ext cx="8622455" cy="526944"/>
            </a:xfrm>
            <a:prstGeom prst="rect">
              <a:avLst/>
            </a:prstGeom>
          </p:spPr>
        </p:pic>
        <p:sp>
          <p:nvSpPr>
            <p:cNvPr id="13" name="TextBox 12">
              <a:extLst>
                <a:ext uri="{FF2B5EF4-FFF2-40B4-BE49-F238E27FC236}">
                  <a16:creationId xmlns:a16="http://schemas.microsoft.com/office/drawing/2014/main" id="{F5D3BADB-3384-42FC-8FBC-7F52AA759C2B}"/>
                </a:ext>
              </a:extLst>
            </p:cNvPr>
            <p:cNvSpPr txBox="1"/>
            <p:nvPr userDrawn="1"/>
          </p:nvSpPr>
          <p:spPr>
            <a:xfrm>
              <a:off x="3970842" y="6417552"/>
              <a:ext cx="1202317" cy="307777"/>
            </a:xfrm>
            <a:prstGeom prst="rect">
              <a:avLst/>
            </a:prstGeom>
            <a:noFill/>
          </p:spPr>
          <p:txBody>
            <a:bodyPr wrap="none" rtlCol="0">
              <a:spAutoFit/>
            </a:bodyPr>
            <a:lstStyle/>
            <a:p>
              <a:pPr algn="ctr"/>
              <a:r>
                <a:rPr lang="en-US" sz="1400" b="1" dirty="0">
                  <a:solidFill>
                    <a:schemeClr val="bg1"/>
                  </a:solidFill>
                </a:rPr>
                <a:t>#PEPFAR15</a:t>
              </a:r>
            </a:p>
          </p:txBody>
        </p:sp>
      </p:grpSp>
      <p:pic>
        <p:nvPicPr>
          <p:cNvPr id="14" name="Picture 13">
            <a:extLst>
              <a:ext uri="{FF2B5EF4-FFF2-40B4-BE49-F238E27FC236}">
                <a16:creationId xmlns:a16="http://schemas.microsoft.com/office/drawing/2014/main" id="{BC45885D-0E3B-40E9-BE1C-DE7949969A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53609" y="1019121"/>
            <a:ext cx="2636782" cy="699147"/>
          </a:xfrm>
          <a:prstGeom prst="rect">
            <a:avLst/>
          </a:prstGeom>
        </p:spPr>
      </p:pic>
    </p:spTree>
    <p:extLst>
      <p:ext uri="{BB962C8B-B14F-4D97-AF65-F5344CB8AC3E}">
        <p14:creationId xmlns:p14="http://schemas.microsoft.com/office/powerpoint/2010/main" val="20228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7405" y="805818"/>
            <a:ext cx="5963238"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54031" y="2052116"/>
            <a:ext cx="291897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99977" y="2052115"/>
            <a:ext cx="2920667"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9/30/2021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3125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9/30/2021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3627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350">
              <a:solidFill>
                <a:srgbClr val="FFFFFF"/>
              </a:solidFill>
            </a:endParaRPr>
          </a:p>
        </p:txBody>
      </p:sp>
      <p:sp>
        <p:nvSpPr>
          <p:cNvPr id="5" name="Rectangle 4"/>
          <p:cNvSpPr/>
          <p:nvPr userDrawn="1"/>
        </p:nvSpPr>
        <p:spPr>
          <a:xfrm>
            <a:off x="-16142"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p:cNvSpPr/>
          <p:nvPr userDrawn="1"/>
        </p:nvSpPr>
        <p:spPr>
          <a:xfrm>
            <a:off x="3402685" y="-19049"/>
            <a:ext cx="5741318" cy="6877050"/>
          </a:xfrm>
          <a:prstGeom prst="rect">
            <a:avLst/>
          </a:prstGeom>
          <a:blipFill dpi="0" rotWithShape="1">
            <a:blip r:embed="rId4">
              <a:alphaModFix amt="56000"/>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7" name="Picture 6" descr="PEPFAR-Logo-Color-Tagline-Transparent-White.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15503" y="228601"/>
            <a:ext cx="31861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userDrawn="1"/>
        </p:nvGrpSpPr>
        <p:grpSpPr bwMode="auto">
          <a:xfrm>
            <a:off x="260748" y="5969002"/>
            <a:ext cx="8622506" cy="701591"/>
            <a:chOff x="260773" y="5969453"/>
            <a:chExt cx="8622455" cy="701433"/>
          </a:xfrm>
        </p:grpSpPr>
        <p:pic>
          <p:nvPicPr>
            <p:cNvPr id="11" name="Picture 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60773" y="5969453"/>
              <a:ext cx="8622455" cy="52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4093346" y="6417027"/>
              <a:ext cx="957307" cy="25385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50" b="1">
                  <a:solidFill>
                    <a:schemeClr val="bg1"/>
                  </a:solidFill>
                  <a:ea typeface="+mn-ea"/>
                </a:rPr>
                <a:t>#PEPFAR15</a:t>
              </a:r>
            </a:p>
          </p:txBody>
        </p:sp>
      </p:grpSp>
      <p:sp>
        <p:nvSpPr>
          <p:cNvPr id="8" name="Text Placeholder 21"/>
          <p:cNvSpPr>
            <a:spLocks noGrp="1"/>
          </p:cNvSpPr>
          <p:nvPr>
            <p:ph type="body" sz="quarter" idx="10"/>
          </p:nvPr>
        </p:nvSpPr>
        <p:spPr>
          <a:xfrm>
            <a:off x="234676" y="4180595"/>
            <a:ext cx="8449976" cy="300082"/>
          </a:xfrm>
          <a:prstGeom prst="rect">
            <a:avLst/>
          </a:prstGeom>
        </p:spPr>
        <p:txBody>
          <a:bodyPr anchor="ctr" anchorCtr="0">
            <a:spAutoFit/>
          </a:bodyPr>
          <a:lstStyle>
            <a:lvl1pPr marL="0" indent="0" algn="l">
              <a:buNone/>
              <a:defRPr sz="15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16572" y="2518639"/>
            <a:ext cx="8698831" cy="1573072"/>
          </a:xfrm>
          <a:prstGeom prst="rect">
            <a:avLst/>
          </a:prstGeom>
        </p:spPr>
        <p:txBody>
          <a:bodyPr anchor="ctr" anchorCtr="0">
            <a:noAutofit/>
          </a:bodyPr>
          <a:lstStyle>
            <a:lvl1pPr algn="l">
              <a:defRPr sz="405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7343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350">
              <a:solidFill>
                <a:srgbClr val="FFFFFF"/>
              </a:solidFill>
            </a:endParaRPr>
          </a:p>
        </p:txBody>
      </p:sp>
      <p:sp>
        <p:nvSpPr>
          <p:cNvPr id="5" name="Rectangle 4"/>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p:cNvSpPr/>
          <p:nvPr userDrawn="1"/>
        </p:nvSpPr>
        <p:spPr>
          <a:xfrm>
            <a:off x="5131187" y="-19049"/>
            <a:ext cx="4012815"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7" name="Group 6"/>
          <p:cNvGrpSpPr>
            <a:grpSpLocks/>
          </p:cNvGrpSpPr>
          <p:nvPr userDrawn="1"/>
        </p:nvGrpSpPr>
        <p:grpSpPr bwMode="auto">
          <a:xfrm>
            <a:off x="260748" y="5969002"/>
            <a:ext cx="8622506" cy="701591"/>
            <a:chOff x="260773" y="5969453"/>
            <a:chExt cx="8622455" cy="701433"/>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0773" y="5969453"/>
              <a:ext cx="8622455" cy="52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093346" y="6417027"/>
              <a:ext cx="957307" cy="25385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50" b="1">
                  <a:solidFill>
                    <a:schemeClr val="bg1"/>
                  </a:solidFill>
                  <a:ea typeface="+mn-ea"/>
                </a:rPr>
                <a:t>#PEPFAR15</a:t>
              </a:r>
            </a:p>
          </p:txBody>
        </p:sp>
      </p:grpSp>
      <p:pic>
        <p:nvPicPr>
          <p:cNvPr id="10" name="Picture 9" descr="PEPFAR-Logo-Color-Tagline-Transparent-White.gi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980135" y="776289"/>
            <a:ext cx="31861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0"/>
          </p:nvPr>
        </p:nvSpPr>
        <p:spPr>
          <a:xfrm>
            <a:off x="216570" y="4232700"/>
            <a:ext cx="8698830" cy="300082"/>
          </a:xfrm>
          <a:prstGeom prst="rect">
            <a:avLst/>
          </a:prstGeom>
        </p:spPr>
        <p:txBody>
          <a:bodyPr wrap="square" anchor="ctr" anchorCtr="0">
            <a:spAutoFit/>
          </a:bodyPr>
          <a:lstStyle>
            <a:lvl1pPr marL="0" indent="0" algn="ctr">
              <a:buNone/>
              <a:defRPr sz="15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16572" y="2570744"/>
            <a:ext cx="8698831" cy="1573072"/>
          </a:xfrm>
          <a:prstGeom prst="rect">
            <a:avLst/>
          </a:prstGeom>
        </p:spPr>
        <p:txBody>
          <a:bodyPr anchor="ctr" anchorCtr="0">
            <a:noAutofit/>
          </a:bodyPr>
          <a:lstStyle>
            <a:lvl1pPr algn="ctr">
              <a:defRPr sz="36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24744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350">
              <a:solidFill>
                <a:srgbClr val="FFFFFF"/>
              </a:solidFill>
            </a:endParaRPr>
          </a:p>
        </p:txBody>
      </p:sp>
      <p:sp>
        <p:nvSpPr>
          <p:cNvPr id="5" name="Rectangle 4"/>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7" name="Picture 4" descr="PEPFAR-Logo-Color-Tagline-Transparent-White.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80135" y="784226"/>
            <a:ext cx="31861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
          <p:cNvGrpSpPr>
            <a:grpSpLocks/>
          </p:cNvGrpSpPr>
          <p:nvPr userDrawn="1"/>
        </p:nvGrpSpPr>
        <p:grpSpPr bwMode="auto">
          <a:xfrm>
            <a:off x="260748" y="5969002"/>
            <a:ext cx="8622506" cy="701591"/>
            <a:chOff x="260773" y="5969453"/>
            <a:chExt cx="8622455" cy="701433"/>
          </a:xfrm>
        </p:grpSpPr>
        <p:pic>
          <p:nvPicPr>
            <p:cNvPr id="10"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0773" y="5969453"/>
              <a:ext cx="8622455" cy="52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093346" y="6417027"/>
              <a:ext cx="957307" cy="25385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50" b="1">
                  <a:solidFill>
                    <a:schemeClr val="bg1"/>
                  </a:solidFill>
                  <a:ea typeface="+mn-ea"/>
                </a:rPr>
                <a:t>#PEPFAR15</a:t>
              </a:r>
            </a:p>
          </p:txBody>
        </p:sp>
      </p:grpSp>
      <p:sp>
        <p:nvSpPr>
          <p:cNvPr id="9" name="Title 16"/>
          <p:cNvSpPr>
            <a:spLocks noGrp="1"/>
          </p:cNvSpPr>
          <p:nvPr>
            <p:ph type="title"/>
          </p:nvPr>
        </p:nvSpPr>
        <p:spPr>
          <a:xfrm>
            <a:off x="419500" y="2594151"/>
            <a:ext cx="8305007" cy="1573072"/>
          </a:xfrm>
          <a:prstGeom prst="rect">
            <a:avLst/>
          </a:prstGeom>
        </p:spPr>
        <p:txBody>
          <a:bodyPr anchor="ctr" anchorCtr="0">
            <a:noAutofit/>
          </a:bodyPr>
          <a:lstStyle>
            <a:lvl1pPr algn="ctr">
              <a:defRPr sz="3600">
                <a:solidFill>
                  <a:schemeClr val="bg1"/>
                </a:solidFill>
                <a:latin typeface="+mj-lt"/>
              </a:defRPr>
            </a:lvl1pPr>
          </a:lstStyle>
          <a:p>
            <a:r>
              <a:rPr lang="en-US" dirty="0"/>
              <a:t>Click to edit Master title style</a:t>
            </a:r>
          </a:p>
        </p:txBody>
      </p:sp>
      <p:sp>
        <p:nvSpPr>
          <p:cNvPr id="6" name="Text Placeholder 21"/>
          <p:cNvSpPr>
            <a:spLocks noGrp="1"/>
          </p:cNvSpPr>
          <p:nvPr>
            <p:ph type="body" sz="quarter" idx="10"/>
          </p:nvPr>
        </p:nvSpPr>
        <p:spPr>
          <a:xfrm>
            <a:off x="209550" y="4241049"/>
            <a:ext cx="8724900" cy="300082"/>
          </a:xfrm>
          <a:prstGeom prst="rect">
            <a:avLst/>
          </a:prstGeom>
        </p:spPr>
        <p:txBody>
          <a:bodyPr wrap="square" anchor="ctr" anchorCtr="0">
            <a:spAutoFit/>
          </a:bodyPr>
          <a:lstStyle>
            <a:lvl1pPr marL="0" indent="0" algn="ctr">
              <a:buNone/>
              <a:defRPr sz="15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6703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Two">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350">
              <a:solidFill>
                <a:srgbClr val="FFFFFF"/>
              </a:solidFill>
            </a:endParaRPr>
          </a:p>
        </p:txBody>
      </p:sp>
      <p:sp>
        <p:nvSpPr>
          <p:cNvPr id="5" name="Rectangle 4"/>
          <p:cNvSpPr/>
          <p:nvPr userDrawn="1"/>
        </p:nvSpPr>
        <p:spPr>
          <a:xfrm>
            <a:off x="-38100" y="-19050"/>
            <a:ext cx="91821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7" name="Group 4"/>
          <p:cNvGrpSpPr>
            <a:grpSpLocks/>
          </p:cNvGrpSpPr>
          <p:nvPr userDrawn="1"/>
        </p:nvGrpSpPr>
        <p:grpSpPr bwMode="auto">
          <a:xfrm>
            <a:off x="260748" y="5969002"/>
            <a:ext cx="8622506" cy="701591"/>
            <a:chOff x="260773" y="5969453"/>
            <a:chExt cx="8622455" cy="701433"/>
          </a:xfrm>
        </p:grpSpPr>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0773" y="5969453"/>
              <a:ext cx="8622455" cy="52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4093346" y="6417027"/>
              <a:ext cx="957307" cy="25385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50" b="1">
                  <a:solidFill>
                    <a:schemeClr val="bg1"/>
                  </a:solidFill>
                  <a:ea typeface="+mn-ea"/>
                </a:rPr>
                <a:t>#PEPFAR15</a:t>
              </a:r>
            </a:p>
          </p:txBody>
        </p:sp>
      </p:grpSp>
      <p:pic>
        <p:nvPicPr>
          <p:cNvPr id="11"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53979" y="1019175"/>
            <a:ext cx="263604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6"/>
          <p:cNvSpPr>
            <a:spLocks noGrp="1"/>
          </p:cNvSpPr>
          <p:nvPr>
            <p:ph type="title"/>
          </p:nvPr>
        </p:nvSpPr>
        <p:spPr>
          <a:xfrm>
            <a:off x="419500" y="2657522"/>
            <a:ext cx="8305007" cy="1573072"/>
          </a:xfrm>
          <a:prstGeom prst="rect">
            <a:avLst/>
          </a:prstGeom>
        </p:spPr>
        <p:txBody>
          <a:bodyPr anchor="ctr" anchorCtr="0">
            <a:noAutofit/>
          </a:bodyPr>
          <a:lstStyle>
            <a:lvl1pPr algn="ctr">
              <a:defRPr sz="3600">
                <a:solidFill>
                  <a:schemeClr val="bg1"/>
                </a:solidFill>
                <a:latin typeface="+mj-lt"/>
              </a:defRPr>
            </a:lvl1pPr>
          </a:lstStyle>
          <a:p>
            <a:r>
              <a:rPr lang="en-US" dirty="0"/>
              <a:t>Click to edit Master title style</a:t>
            </a:r>
          </a:p>
        </p:txBody>
      </p:sp>
      <p:sp>
        <p:nvSpPr>
          <p:cNvPr id="6" name="Text Placeholder 21"/>
          <p:cNvSpPr>
            <a:spLocks noGrp="1"/>
          </p:cNvSpPr>
          <p:nvPr>
            <p:ph type="body" sz="quarter" idx="10"/>
          </p:nvPr>
        </p:nvSpPr>
        <p:spPr>
          <a:xfrm>
            <a:off x="209550" y="4304420"/>
            <a:ext cx="8724900" cy="300082"/>
          </a:xfrm>
          <a:prstGeom prst="rect">
            <a:avLst/>
          </a:prstGeom>
        </p:spPr>
        <p:txBody>
          <a:bodyPr wrap="square" anchor="ctr" anchorCtr="0">
            <a:spAutoFit/>
          </a:bodyPr>
          <a:lstStyle>
            <a:lvl1pPr marL="0" indent="0" algn="ctr">
              <a:buNone/>
              <a:defRPr sz="15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753945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5" name="Rectangle 4"/>
          <p:cNvSpPr/>
          <p:nvPr/>
        </p:nvSpPr>
        <p:spPr>
          <a:xfrm>
            <a:off x="0" y="1"/>
            <a:ext cx="9144000" cy="822325"/>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354" y="6289676"/>
            <a:ext cx="1465659"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8647510" y="64881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0853C116-0385-491E-AFB1-03BDD3165007}" type="slidenum">
              <a:rPr lang="en-US" altLang="en-US" sz="675" smtClean="0">
                <a:solidFill>
                  <a:srgbClr val="060606"/>
                </a:solidFill>
              </a:rPr>
              <a:pPr algn="r" defTabSz="685800" eaLnBrk="1" hangingPunct="1">
                <a:defRPr/>
              </a:pPr>
              <a:t>‹#›</a:t>
            </a:fld>
            <a:endParaRPr lang="en-US" altLang="en-US" sz="675">
              <a:solidFill>
                <a:srgbClr val="060606"/>
              </a:solidFill>
            </a:endParaRPr>
          </a:p>
        </p:txBody>
      </p:sp>
      <p:grpSp>
        <p:nvGrpSpPr>
          <p:cNvPr id="8" name="Group 6"/>
          <p:cNvGrpSpPr>
            <a:grpSpLocks/>
          </p:cNvGrpSpPr>
          <p:nvPr userDrawn="1"/>
        </p:nvGrpSpPr>
        <p:grpSpPr bwMode="auto">
          <a:xfrm>
            <a:off x="1776413" y="6315076"/>
            <a:ext cx="6649108" cy="366713"/>
            <a:chOff x="1557326" y="6333682"/>
            <a:chExt cx="6650072" cy="367116"/>
          </a:xfrm>
        </p:grpSpPr>
        <p:sp>
          <p:nvSpPr>
            <p:cNvPr id="10" name="TextBox 9"/>
            <p:cNvSpPr txBox="1">
              <a:spLocks noChangeArrowheads="1"/>
            </p:cNvSpPr>
            <p:nvPr userDrawn="1"/>
          </p:nvSpPr>
          <p:spPr bwMode="auto">
            <a:xfrm>
              <a:off x="7474399" y="6408377"/>
              <a:ext cx="732999" cy="20797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rgbClr val="002156"/>
                  </a:solidFill>
                  <a:ea typeface="+mn-ea"/>
                </a:rPr>
                <a:t>#PEPFAR15</a:t>
              </a:r>
            </a:p>
          </p:txBody>
        </p:sp>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7326" y="6333682"/>
              <a:ext cx="6007164" cy="36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9"/>
          <p:cNvSpPr>
            <a:spLocks noGrp="1"/>
          </p:cNvSpPr>
          <p:nvPr>
            <p:ph type="body" sz="quarter" idx="13"/>
          </p:nvPr>
        </p:nvSpPr>
        <p:spPr>
          <a:xfrm>
            <a:off x="172516" y="203817"/>
            <a:ext cx="8768132" cy="332399"/>
          </a:xfrm>
          <a:prstGeom prst="rect">
            <a:avLst/>
          </a:prstGeom>
        </p:spPr>
        <p:txBody>
          <a:bodyPr lIns="0" tIns="0" rIns="0" bIns="0">
            <a:spAutoFit/>
          </a:bodyPr>
          <a:lstStyle>
            <a:lvl1pPr marL="0" indent="0">
              <a:buFontTx/>
              <a:buNone/>
              <a:defRPr sz="24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171452" y="6020377"/>
            <a:ext cx="5799615" cy="154907"/>
          </a:xfrm>
          <a:prstGeom prst="rect">
            <a:avLst/>
          </a:prstGeom>
        </p:spPr>
        <p:txBody>
          <a:bodyPr lIns="0" tIns="0" rIns="0" bIns="0">
            <a:normAutofit/>
          </a:bodyPr>
          <a:lstStyle>
            <a:lvl1pPr marL="0" indent="0">
              <a:buFontTx/>
              <a:buNone/>
              <a:defRPr sz="600">
                <a:solidFill>
                  <a:schemeClr val="bg2">
                    <a:lumMod val="25000"/>
                  </a:schemeClr>
                </a:solidFill>
                <a:latin typeface="+mj-lt"/>
              </a:defRPr>
            </a:lvl1pPr>
          </a:lstStyle>
          <a:p>
            <a:pPr lvl="0"/>
            <a:r>
              <a:rPr lang="en-US" dirty="0"/>
              <a:t>Click to edit Master text styles</a:t>
            </a:r>
          </a:p>
        </p:txBody>
      </p:sp>
      <p:sp>
        <p:nvSpPr>
          <p:cNvPr id="12" name="Text Placeholder 13"/>
          <p:cNvSpPr>
            <a:spLocks noGrp="1"/>
          </p:cNvSpPr>
          <p:nvPr>
            <p:ph type="body" sz="quarter" idx="14"/>
          </p:nvPr>
        </p:nvSpPr>
        <p:spPr>
          <a:xfrm>
            <a:off x="200652" y="958048"/>
            <a:ext cx="8710612" cy="1752275"/>
          </a:xfrm>
          <a:prstGeom prst="rect">
            <a:avLst/>
          </a:prstGeom>
        </p:spPr>
        <p:txBody>
          <a:bodyPr lIns="0" tIns="0" rIns="0" bIns="0">
            <a:spAutoFit/>
          </a:bodyPr>
          <a:lstStyle>
            <a:lvl1pPr marL="0" indent="0">
              <a:buNone/>
              <a:defRPr sz="1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1028909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Dark Blue Header">
    <p:spTree>
      <p:nvGrpSpPr>
        <p:cNvPr id="1" name=""/>
        <p:cNvGrpSpPr/>
        <p:nvPr/>
      </p:nvGrpSpPr>
      <p:grpSpPr>
        <a:xfrm>
          <a:off x="0" y="0"/>
          <a:ext cx="0" cy="0"/>
          <a:chOff x="0" y="0"/>
          <a:chExt cx="0" cy="0"/>
        </a:xfrm>
      </p:grpSpPr>
      <p:sp>
        <p:nvSpPr>
          <p:cNvPr id="5" name="Rectangle 4"/>
          <p:cNvSpPr/>
          <p:nvPr/>
        </p:nvSpPr>
        <p:spPr>
          <a:xfrm>
            <a:off x="0" y="1"/>
            <a:ext cx="9144000" cy="822325"/>
          </a:xfrm>
          <a:prstGeom prst="rect">
            <a:avLst/>
          </a:prstGeom>
          <a:solidFill>
            <a:srgbClr val="0C507C"/>
          </a:solid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354" y="6289676"/>
            <a:ext cx="1465659"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8647510" y="64881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790F07F7-F994-4742-8DD6-855EA8639C79}" type="slidenum">
              <a:rPr lang="en-US" altLang="en-US" sz="675" smtClean="0">
                <a:solidFill>
                  <a:srgbClr val="060606"/>
                </a:solidFill>
              </a:rPr>
              <a:pPr algn="r" defTabSz="685800" eaLnBrk="1" hangingPunct="1">
                <a:defRPr/>
              </a:pPr>
              <a:t>‹#›</a:t>
            </a:fld>
            <a:endParaRPr lang="en-US" altLang="en-US" sz="675">
              <a:solidFill>
                <a:srgbClr val="060606"/>
              </a:solidFill>
            </a:endParaRPr>
          </a:p>
        </p:txBody>
      </p:sp>
      <p:grpSp>
        <p:nvGrpSpPr>
          <p:cNvPr id="8" name="Group 6"/>
          <p:cNvGrpSpPr>
            <a:grpSpLocks/>
          </p:cNvGrpSpPr>
          <p:nvPr userDrawn="1"/>
        </p:nvGrpSpPr>
        <p:grpSpPr bwMode="auto">
          <a:xfrm>
            <a:off x="1776413" y="6315076"/>
            <a:ext cx="6649108" cy="366713"/>
            <a:chOff x="1557326" y="6333682"/>
            <a:chExt cx="6650072" cy="367116"/>
          </a:xfrm>
        </p:grpSpPr>
        <p:sp>
          <p:nvSpPr>
            <p:cNvPr id="10" name="TextBox 9"/>
            <p:cNvSpPr txBox="1">
              <a:spLocks noChangeArrowheads="1"/>
            </p:cNvSpPr>
            <p:nvPr userDrawn="1"/>
          </p:nvSpPr>
          <p:spPr bwMode="auto">
            <a:xfrm>
              <a:off x="7474399" y="6408377"/>
              <a:ext cx="732999" cy="20797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rgbClr val="002156"/>
                  </a:solidFill>
                  <a:ea typeface="+mn-ea"/>
                </a:rPr>
                <a:t>#PEPFAR15</a:t>
              </a:r>
            </a:p>
          </p:txBody>
        </p:sp>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7326" y="6333682"/>
              <a:ext cx="6007164" cy="36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9"/>
          <p:cNvSpPr>
            <a:spLocks noGrp="1"/>
          </p:cNvSpPr>
          <p:nvPr>
            <p:ph type="body" sz="quarter" idx="13"/>
          </p:nvPr>
        </p:nvSpPr>
        <p:spPr>
          <a:xfrm>
            <a:off x="172516" y="203817"/>
            <a:ext cx="8768132" cy="332399"/>
          </a:xfrm>
          <a:prstGeom prst="rect">
            <a:avLst/>
          </a:prstGeom>
        </p:spPr>
        <p:txBody>
          <a:bodyPr lIns="0" tIns="0" rIns="0" bIns="0">
            <a:spAutoFit/>
          </a:bodyPr>
          <a:lstStyle>
            <a:lvl1pPr marL="0" indent="0">
              <a:buFontTx/>
              <a:buNone/>
              <a:defRPr sz="24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171452" y="6020377"/>
            <a:ext cx="5799615" cy="154907"/>
          </a:xfrm>
          <a:prstGeom prst="rect">
            <a:avLst/>
          </a:prstGeom>
        </p:spPr>
        <p:txBody>
          <a:bodyPr lIns="0" tIns="0" rIns="0" bIns="0">
            <a:normAutofit/>
          </a:bodyPr>
          <a:lstStyle>
            <a:lvl1pPr marL="0" indent="0">
              <a:buFontTx/>
              <a:buNone/>
              <a:defRPr sz="600">
                <a:solidFill>
                  <a:schemeClr val="bg2">
                    <a:lumMod val="25000"/>
                  </a:schemeClr>
                </a:solidFill>
                <a:latin typeface="+mj-lt"/>
              </a:defRPr>
            </a:lvl1pPr>
          </a:lstStyle>
          <a:p>
            <a:pPr lvl="0"/>
            <a:r>
              <a:rPr lang="en-US" dirty="0"/>
              <a:t>Click to edit Master text styles</a:t>
            </a:r>
          </a:p>
        </p:txBody>
      </p:sp>
      <p:sp>
        <p:nvSpPr>
          <p:cNvPr id="12" name="Text Placeholder 13"/>
          <p:cNvSpPr>
            <a:spLocks noGrp="1"/>
          </p:cNvSpPr>
          <p:nvPr>
            <p:ph type="body" sz="quarter" idx="14"/>
          </p:nvPr>
        </p:nvSpPr>
        <p:spPr>
          <a:xfrm>
            <a:off x="200652" y="958048"/>
            <a:ext cx="8710612" cy="1752275"/>
          </a:xfrm>
          <a:prstGeom prst="rect">
            <a:avLst/>
          </a:prstGeom>
        </p:spPr>
        <p:txBody>
          <a:bodyPr lIns="0" tIns="0" rIns="0" bIns="0">
            <a:spAutoFit/>
          </a:bodyPr>
          <a:lstStyle>
            <a:lvl1pPr marL="0" indent="0">
              <a:buNone/>
              <a:defRPr sz="1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2456390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5" name="Rectangle 4"/>
          <p:cNvSpPr/>
          <p:nvPr/>
        </p:nvSpPr>
        <p:spPr>
          <a:xfrm>
            <a:off x="0" y="1"/>
            <a:ext cx="9144000" cy="822325"/>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354" y="6289676"/>
            <a:ext cx="1465659"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8647510" y="64881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F930CBB5-DD32-4E1B-9793-83F2CC5A3B78}" type="slidenum">
              <a:rPr lang="en-US" altLang="en-US" sz="675" smtClean="0">
                <a:solidFill>
                  <a:srgbClr val="060606"/>
                </a:solidFill>
              </a:rPr>
              <a:pPr algn="r" defTabSz="685800" eaLnBrk="1" hangingPunct="1">
                <a:defRPr/>
              </a:pPr>
              <a:t>‹#›</a:t>
            </a:fld>
            <a:endParaRPr lang="en-US" altLang="en-US" sz="675">
              <a:solidFill>
                <a:srgbClr val="060606"/>
              </a:solidFill>
            </a:endParaRPr>
          </a:p>
        </p:txBody>
      </p:sp>
      <p:grpSp>
        <p:nvGrpSpPr>
          <p:cNvPr id="8" name="Group 6"/>
          <p:cNvGrpSpPr>
            <a:grpSpLocks/>
          </p:cNvGrpSpPr>
          <p:nvPr userDrawn="1"/>
        </p:nvGrpSpPr>
        <p:grpSpPr bwMode="auto">
          <a:xfrm>
            <a:off x="1776413" y="6315076"/>
            <a:ext cx="6649108" cy="366713"/>
            <a:chOff x="1557326" y="6333682"/>
            <a:chExt cx="6650072" cy="367116"/>
          </a:xfrm>
        </p:grpSpPr>
        <p:sp>
          <p:nvSpPr>
            <p:cNvPr id="10" name="TextBox 9"/>
            <p:cNvSpPr txBox="1">
              <a:spLocks noChangeArrowheads="1"/>
            </p:cNvSpPr>
            <p:nvPr userDrawn="1"/>
          </p:nvSpPr>
          <p:spPr bwMode="auto">
            <a:xfrm>
              <a:off x="7474399" y="6408377"/>
              <a:ext cx="732999" cy="20797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rgbClr val="002156"/>
                  </a:solidFill>
                  <a:ea typeface="+mn-ea"/>
                </a:rPr>
                <a:t>#PEPFAR15</a:t>
              </a:r>
            </a:p>
          </p:txBody>
        </p:sp>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7326" y="6333682"/>
              <a:ext cx="6007164" cy="36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9"/>
          <p:cNvSpPr>
            <a:spLocks noGrp="1"/>
          </p:cNvSpPr>
          <p:nvPr>
            <p:ph type="body" sz="quarter" idx="13"/>
          </p:nvPr>
        </p:nvSpPr>
        <p:spPr>
          <a:xfrm>
            <a:off x="172516" y="203817"/>
            <a:ext cx="8768132" cy="332399"/>
          </a:xfrm>
          <a:prstGeom prst="rect">
            <a:avLst/>
          </a:prstGeom>
        </p:spPr>
        <p:txBody>
          <a:bodyPr lIns="0" tIns="0" rIns="0" bIns="0">
            <a:spAutoFit/>
          </a:bodyPr>
          <a:lstStyle>
            <a:lvl1pPr marL="0" indent="0">
              <a:buFontTx/>
              <a:buNone/>
              <a:defRPr sz="24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171452" y="6020377"/>
            <a:ext cx="5799615" cy="154907"/>
          </a:xfrm>
          <a:prstGeom prst="rect">
            <a:avLst/>
          </a:prstGeom>
        </p:spPr>
        <p:txBody>
          <a:bodyPr lIns="0" tIns="0" rIns="0" bIns="0">
            <a:normAutofit/>
          </a:bodyPr>
          <a:lstStyle>
            <a:lvl1pPr marL="0" indent="0">
              <a:buFontTx/>
              <a:buNone/>
              <a:defRPr sz="600">
                <a:solidFill>
                  <a:schemeClr val="bg2">
                    <a:lumMod val="25000"/>
                  </a:schemeClr>
                </a:solidFill>
                <a:latin typeface="+mj-lt"/>
              </a:defRPr>
            </a:lvl1pPr>
          </a:lstStyle>
          <a:p>
            <a:pPr lvl="0"/>
            <a:r>
              <a:rPr lang="en-US" dirty="0"/>
              <a:t>Click to edit Master text styles</a:t>
            </a:r>
          </a:p>
        </p:txBody>
      </p:sp>
      <p:sp>
        <p:nvSpPr>
          <p:cNvPr id="12" name="Text Placeholder 13"/>
          <p:cNvSpPr>
            <a:spLocks noGrp="1"/>
          </p:cNvSpPr>
          <p:nvPr>
            <p:ph type="body" sz="quarter" idx="14"/>
          </p:nvPr>
        </p:nvSpPr>
        <p:spPr>
          <a:xfrm>
            <a:off x="200652" y="958048"/>
            <a:ext cx="8710612" cy="1752275"/>
          </a:xfrm>
          <a:prstGeom prst="rect">
            <a:avLst/>
          </a:prstGeom>
        </p:spPr>
        <p:txBody>
          <a:bodyPr lIns="0" tIns="0" rIns="0" bIns="0">
            <a:spAutoFit/>
          </a:bodyPr>
          <a:lstStyle>
            <a:lvl1pPr marL="0" indent="0">
              <a:buNone/>
              <a:defRPr sz="1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198051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Simple">
    <p:spTree>
      <p:nvGrpSpPr>
        <p:cNvPr id="1" name=""/>
        <p:cNvGrpSpPr/>
        <p:nvPr/>
      </p:nvGrpSpPr>
      <p:grpSpPr>
        <a:xfrm>
          <a:off x="0" y="0"/>
          <a:ext cx="0" cy="0"/>
          <a:chOff x="0" y="0"/>
          <a:chExt cx="0" cy="0"/>
        </a:xfrm>
      </p:grpSpPr>
      <p:sp>
        <p:nvSpPr>
          <p:cNvPr id="5" name="Rectangle 4"/>
          <p:cNvSpPr/>
          <p:nvPr/>
        </p:nvSpPr>
        <p:spPr>
          <a:xfrm>
            <a:off x="0" y="755650"/>
            <a:ext cx="91440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354" y="6289676"/>
            <a:ext cx="1465659"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8647510" y="64881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3D7601E3-0BFD-41D6-AAA5-260578ABD3FD}" type="slidenum">
              <a:rPr lang="en-US" altLang="en-US" sz="675" smtClean="0">
                <a:solidFill>
                  <a:srgbClr val="060606"/>
                </a:solidFill>
              </a:rPr>
              <a:pPr algn="r" defTabSz="685800" eaLnBrk="1" hangingPunct="1">
                <a:defRPr/>
              </a:pPr>
              <a:t>‹#›</a:t>
            </a:fld>
            <a:endParaRPr lang="en-US" altLang="en-US" sz="675">
              <a:solidFill>
                <a:srgbClr val="060606"/>
              </a:solidFill>
            </a:endParaRPr>
          </a:p>
        </p:txBody>
      </p:sp>
      <p:grpSp>
        <p:nvGrpSpPr>
          <p:cNvPr id="8" name="Group 6"/>
          <p:cNvGrpSpPr>
            <a:grpSpLocks/>
          </p:cNvGrpSpPr>
          <p:nvPr userDrawn="1"/>
        </p:nvGrpSpPr>
        <p:grpSpPr bwMode="auto">
          <a:xfrm>
            <a:off x="1776413" y="6315076"/>
            <a:ext cx="6649108" cy="366713"/>
            <a:chOff x="1557326" y="6333682"/>
            <a:chExt cx="6650072" cy="367116"/>
          </a:xfrm>
        </p:grpSpPr>
        <p:sp>
          <p:nvSpPr>
            <p:cNvPr id="10" name="TextBox 9"/>
            <p:cNvSpPr txBox="1">
              <a:spLocks noChangeArrowheads="1"/>
            </p:cNvSpPr>
            <p:nvPr userDrawn="1"/>
          </p:nvSpPr>
          <p:spPr bwMode="auto">
            <a:xfrm>
              <a:off x="7474399" y="6408377"/>
              <a:ext cx="732999" cy="20797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rgbClr val="002156"/>
                  </a:solidFill>
                  <a:ea typeface="+mn-ea"/>
                </a:rPr>
                <a:t>#PEPFAR15</a:t>
              </a:r>
            </a:p>
          </p:txBody>
        </p:sp>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7326" y="6333682"/>
              <a:ext cx="6007164" cy="36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9"/>
          <p:cNvSpPr>
            <a:spLocks noGrp="1"/>
          </p:cNvSpPr>
          <p:nvPr>
            <p:ph type="body" sz="quarter" idx="13"/>
          </p:nvPr>
        </p:nvSpPr>
        <p:spPr>
          <a:xfrm>
            <a:off x="172516" y="230831"/>
            <a:ext cx="8768132" cy="332399"/>
          </a:xfrm>
          <a:prstGeom prst="rect">
            <a:avLst/>
          </a:prstGeom>
        </p:spPr>
        <p:txBody>
          <a:bodyPr lIns="0" tIns="0" rIns="0" bIns="0">
            <a:spAutoFit/>
          </a:bodyPr>
          <a:lstStyle>
            <a:lvl1pPr marL="0" indent="0">
              <a:buFontTx/>
              <a:buNone/>
              <a:defRPr sz="24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2" y="903456"/>
            <a:ext cx="8710612" cy="1752275"/>
          </a:xfrm>
          <a:prstGeom prst="rect">
            <a:avLst/>
          </a:prstGeom>
        </p:spPr>
        <p:txBody>
          <a:bodyPr lIns="0" tIns="0" rIns="0" bIns="0">
            <a:spAutoFit/>
          </a:bodyPr>
          <a:lstStyle>
            <a:lvl1pPr marL="0" indent="0">
              <a:buNone/>
              <a:defRPr sz="1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3" name="Text Placeholder 3"/>
          <p:cNvSpPr>
            <a:spLocks noGrp="1"/>
          </p:cNvSpPr>
          <p:nvPr>
            <p:ph type="body" sz="quarter" idx="15"/>
          </p:nvPr>
        </p:nvSpPr>
        <p:spPr>
          <a:xfrm>
            <a:off x="171452" y="6020377"/>
            <a:ext cx="5799615" cy="154907"/>
          </a:xfrm>
          <a:prstGeom prst="rect">
            <a:avLst/>
          </a:prstGeom>
        </p:spPr>
        <p:txBody>
          <a:bodyPr lIns="0" tIns="0" rIns="0" bIns="0">
            <a:normAutofit/>
          </a:bodyPr>
          <a:lstStyle>
            <a:lvl1pPr marL="0" indent="0">
              <a:buFontTx/>
              <a:buNone/>
              <a:defRPr sz="600">
                <a:solidFill>
                  <a:schemeClr val="bg2">
                    <a:lumMod val="25000"/>
                  </a:schemeClr>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59999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5" name="Group 14">
            <a:extLst>
              <a:ext uri="{FF2B5EF4-FFF2-40B4-BE49-F238E27FC236}">
                <a16:creationId xmlns:a16="http://schemas.microsoft.com/office/drawing/2014/main" id="{2B933478-E37D-4C13-AB2E-E14A594C7DA5}"/>
              </a:ext>
            </a:extLst>
          </p:cNvPr>
          <p:cNvGrpSpPr/>
          <p:nvPr userDrawn="1"/>
        </p:nvGrpSpPr>
        <p:grpSpPr>
          <a:xfrm>
            <a:off x="1776401" y="6314632"/>
            <a:ext cx="6825135" cy="367116"/>
            <a:chOff x="1557326" y="6333682"/>
            <a:chExt cx="6825135" cy="367116"/>
          </a:xfrm>
        </p:grpSpPr>
        <p:sp>
          <p:nvSpPr>
            <p:cNvPr id="16" name="TextBox 15">
              <a:extLst>
                <a:ext uri="{FF2B5EF4-FFF2-40B4-BE49-F238E27FC236}">
                  <a16:creationId xmlns:a16="http://schemas.microsoft.com/office/drawing/2014/main" id="{A8997F6B-BE5B-4EAE-A0E9-99B91F1117A1}"/>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65780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354" y="6289676"/>
            <a:ext cx="1465659"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8647510" y="64881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7CF2C7FB-1E98-4433-98BA-10145B622980}" type="slidenum">
              <a:rPr lang="en-US" altLang="en-US" sz="675" smtClean="0">
                <a:solidFill>
                  <a:srgbClr val="060606"/>
                </a:solidFill>
              </a:rPr>
              <a:pPr algn="r" defTabSz="685800" eaLnBrk="1" hangingPunct="1">
                <a:defRPr/>
              </a:pPr>
              <a:t>‹#›</a:t>
            </a:fld>
            <a:endParaRPr lang="en-US" altLang="en-US" sz="675">
              <a:solidFill>
                <a:srgbClr val="060606"/>
              </a:solidFill>
            </a:endParaRPr>
          </a:p>
        </p:txBody>
      </p:sp>
      <p:grpSp>
        <p:nvGrpSpPr>
          <p:cNvPr id="7" name="Group 4"/>
          <p:cNvGrpSpPr>
            <a:grpSpLocks/>
          </p:cNvGrpSpPr>
          <p:nvPr userDrawn="1"/>
        </p:nvGrpSpPr>
        <p:grpSpPr bwMode="auto">
          <a:xfrm>
            <a:off x="1776413" y="6315076"/>
            <a:ext cx="6649108" cy="366713"/>
            <a:chOff x="1557326" y="6333682"/>
            <a:chExt cx="6650072" cy="367116"/>
          </a:xfrm>
        </p:grpSpPr>
        <p:sp>
          <p:nvSpPr>
            <p:cNvPr id="8" name="TextBox 7"/>
            <p:cNvSpPr txBox="1">
              <a:spLocks noChangeArrowheads="1"/>
            </p:cNvSpPr>
            <p:nvPr userDrawn="1"/>
          </p:nvSpPr>
          <p:spPr bwMode="auto">
            <a:xfrm>
              <a:off x="7474399" y="6408377"/>
              <a:ext cx="732999" cy="20797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rgbClr val="002156"/>
                  </a:solidFill>
                  <a:ea typeface="+mn-ea"/>
                </a:rPr>
                <a:t>#PEPFAR15</a:t>
              </a:r>
            </a:p>
          </p:txBody>
        </p:sp>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7326" y="6333682"/>
              <a:ext cx="6007164" cy="36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9"/>
          <p:cNvSpPr>
            <a:spLocks noGrp="1"/>
          </p:cNvSpPr>
          <p:nvPr>
            <p:ph type="body" sz="quarter" idx="13"/>
          </p:nvPr>
        </p:nvSpPr>
        <p:spPr>
          <a:xfrm>
            <a:off x="172516" y="230831"/>
            <a:ext cx="8768132" cy="332399"/>
          </a:xfrm>
          <a:prstGeom prst="rect">
            <a:avLst/>
          </a:prstGeom>
        </p:spPr>
        <p:txBody>
          <a:bodyPr lIns="0" tIns="0" rIns="0" bIns="0">
            <a:spAutoFit/>
          </a:bodyPr>
          <a:lstStyle>
            <a:lvl1pPr marL="0" indent="0">
              <a:buFontTx/>
              <a:buNone/>
              <a:defRPr sz="24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2" y="903456"/>
            <a:ext cx="8710612" cy="1752275"/>
          </a:xfrm>
          <a:prstGeom prst="rect">
            <a:avLst/>
          </a:prstGeom>
        </p:spPr>
        <p:txBody>
          <a:bodyPr lIns="0" tIns="0" rIns="0" bIns="0">
            <a:spAutoFit/>
          </a:bodyPr>
          <a:lstStyle>
            <a:lvl1pPr marL="0" indent="0">
              <a:buNone/>
              <a:defRPr sz="1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2" name="Text Placeholder 3"/>
          <p:cNvSpPr>
            <a:spLocks noGrp="1"/>
          </p:cNvSpPr>
          <p:nvPr>
            <p:ph type="body" sz="quarter" idx="15"/>
          </p:nvPr>
        </p:nvSpPr>
        <p:spPr>
          <a:xfrm>
            <a:off x="171452" y="6020377"/>
            <a:ext cx="5799615" cy="154907"/>
          </a:xfrm>
          <a:prstGeom prst="rect">
            <a:avLst/>
          </a:prstGeom>
        </p:spPr>
        <p:txBody>
          <a:bodyPr lIns="0" tIns="0" rIns="0" bIns="0">
            <a:normAutofit/>
          </a:bodyPr>
          <a:lstStyle>
            <a:lvl1pPr marL="0" indent="0">
              <a:buFontTx/>
              <a:buNone/>
              <a:defRPr sz="600">
                <a:solidFill>
                  <a:schemeClr val="bg2">
                    <a:lumMod val="25000"/>
                  </a:schemeClr>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807736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47510" y="64881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5F72C40A-6602-427D-8D3A-AE5F53D0529D}" type="slidenum">
              <a:rPr lang="en-US" altLang="en-US" sz="675" smtClean="0">
                <a:solidFill>
                  <a:srgbClr val="060606"/>
                </a:solidFill>
              </a:rPr>
              <a:pPr algn="r" defTabSz="685800" eaLnBrk="1" hangingPunct="1">
                <a:defRPr/>
              </a:pPr>
              <a:t>‹#›</a:t>
            </a:fld>
            <a:endParaRPr lang="en-US" altLang="en-US" sz="675">
              <a:solidFill>
                <a:srgbClr val="060606"/>
              </a:solidFill>
            </a:endParaRPr>
          </a:p>
        </p:txBody>
      </p:sp>
      <p:sp>
        <p:nvSpPr>
          <p:cNvPr id="9" name="Text Placeholder 9"/>
          <p:cNvSpPr>
            <a:spLocks noGrp="1"/>
          </p:cNvSpPr>
          <p:nvPr>
            <p:ph type="body" sz="quarter" idx="13"/>
          </p:nvPr>
        </p:nvSpPr>
        <p:spPr>
          <a:xfrm>
            <a:off x="172516" y="230831"/>
            <a:ext cx="8768132" cy="332399"/>
          </a:xfrm>
          <a:prstGeom prst="rect">
            <a:avLst/>
          </a:prstGeom>
        </p:spPr>
        <p:txBody>
          <a:bodyPr lIns="0" tIns="0" rIns="0" bIns="0">
            <a:spAutoFit/>
          </a:bodyPr>
          <a:lstStyle>
            <a:lvl1pPr marL="0" indent="0">
              <a:buFontTx/>
              <a:buNone/>
              <a:defRPr sz="24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2" y="903456"/>
            <a:ext cx="8710612" cy="1752275"/>
          </a:xfrm>
          <a:prstGeom prst="rect">
            <a:avLst/>
          </a:prstGeom>
        </p:spPr>
        <p:txBody>
          <a:bodyPr lIns="0" tIns="0" rIns="0" bIns="0">
            <a:spAutoFit/>
          </a:bodyPr>
          <a:lstStyle>
            <a:lvl1pPr marL="0" indent="0">
              <a:buNone/>
              <a:defRPr sz="1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25332172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3" name="AutoShape 3"/>
          <p:cNvSpPr>
            <a:spLocks noChangeAspect="1" noChangeArrowheads="1" noTextEdit="1"/>
          </p:cNvSpPr>
          <p:nvPr userDrawn="1"/>
        </p:nvSpPr>
        <p:spPr bwMode="auto">
          <a:xfrm>
            <a:off x="5389960" y="228600"/>
            <a:ext cx="352544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675" dirty="0">
              <a:solidFill>
                <a:schemeClr val="bg1"/>
              </a:solidFill>
            </a:endParaRPr>
          </a:p>
        </p:txBody>
      </p:sp>
      <p:sp>
        <p:nvSpPr>
          <p:cNvPr id="6" name="Rectangle 5"/>
          <p:cNvSpPr/>
          <p:nvPr userDrawn="1"/>
        </p:nvSpPr>
        <p:spPr>
          <a:xfrm>
            <a:off x="182166" y="228601"/>
            <a:ext cx="8779669" cy="6429375"/>
          </a:xfrm>
          <a:prstGeom prst="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t="2625" r="16277" b="18381"/>
          <a:stretch>
            <a:fillRect/>
          </a:stretch>
        </p:blipFill>
        <p:spPr bwMode="auto">
          <a:xfrm>
            <a:off x="4995863" y="254001"/>
            <a:ext cx="398145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8510588" y="6342064"/>
            <a:ext cx="441722"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B33B6942-954C-4BEC-9310-12C340736677}"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9960" y="6442076"/>
            <a:ext cx="59840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userDrawn="1"/>
        </p:nvGrpSpPr>
        <p:grpSpPr bwMode="auto">
          <a:xfrm>
            <a:off x="282179" y="6069014"/>
            <a:ext cx="1162050" cy="509587"/>
            <a:chOff x="282532" y="6069513"/>
            <a:chExt cx="1161871" cy="509109"/>
          </a:xfrm>
        </p:grpSpPr>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532" y="6270551"/>
              <a:ext cx="1161871" cy="3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302357" y="6069513"/>
              <a:ext cx="626999" cy="18449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b="1">
                  <a:solidFill>
                    <a:srgbClr val="0C507C"/>
                  </a:solidFill>
                  <a:ea typeface="+mn-ea"/>
                </a:rPr>
                <a:t>#PEPFAR15</a:t>
              </a:r>
            </a:p>
          </p:txBody>
        </p:sp>
      </p:grpSp>
      <p:sp>
        <p:nvSpPr>
          <p:cNvPr id="9" name="Text Placeholder 9"/>
          <p:cNvSpPr>
            <a:spLocks noGrp="1"/>
          </p:cNvSpPr>
          <p:nvPr>
            <p:ph type="body" sz="quarter" idx="13"/>
          </p:nvPr>
        </p:nvSpPr>
        <p:spPr>
          <a:xfrm>
            <a:off x="385768" y="594112"/>
            <a:ext cx="4987664" cy="3253988"/>
          </a:xfrm>
          <a:prstGeom prst="rect">
            <a:avLst/>
          </a:prstGeom>
        </p:spPr>
        <p:txBody>
          <a:bodyPr lIns="0" tIns="0" rIns="0" bIns="0">
            <a:noAutofit/>
          </a:bodyPr>
          <a:lstStyle>
            <a:lvl1pPr marL="0" indent="0" algn="l">
              <a:buFontTx/>
              <a:buNone/>
              <a:defRPr sz="495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0161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t="3323" r="15227" b="19218"/>
          <a:stretch>
            <a:fillRect/>
          </a:stretch>
        </p:blipFill>
        <p:spPr bwMode="auto">
          <a:xfrm>
            <a:off x="5004198" y="228600"/>
            <a:ext cx="396359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8566548" y="6399214"/>
            <a:ext cx="440531" cy="365125"/>
          </a:xfrm>
          <a:prstGeom prst="rect">
            <a:avLst/>
          </a:prstGeom>
        </p:spPr>
        <p:txBody>
          <a:bodyPr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675" dirty="0">
              <a:solidFill>
                <a:schemeClr val="bg1"/>
              </a:solidFill>
            </a:endParaRPr>
          </a:p>
        </p:txBody>
      </p:sp>
      <p:sp>
        <p:nvSpPr>
          <p:cNvPr id="5" name="AutoShape 3"/>
          <p:cNvSpPr>
            <a:spLocks noChangeAspect="1" noChangeArrowheads="1" noTextEdit="1"/>
          </p:cNvSpPr>
          <p:nvPr userDrawn="1"/>
        </p:nvSpPr>
        <p:spPr bwMode="auto">
          <a:xfrm>
            <a:off x="5389960" y="228600"/>
            <a:ext cx="352544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pic>
        <p:nvPicPr>
          <p:cNvPr id="6"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8566548" y="6399214"/>
            <a:ext cx="440531" cy="365125"/>
          </a:xfrm>
          <a:prstGeom prst="rect">
            <a:avLst/>
          </a:prstGeom>
        </p:spPr>
        <p:txBody>
          <a:bodyPr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675" dirty="0">
              <a:solidFill>
                <a:schemeClr val="bg1"/>
              </a:solidFill>
            </a:endParaRPr>
          </a:p>
        </p:txBody>
      </p:sp>
      <p:sp>
        <p:nvSpPr>
          <p:cNvPr id="8" name="Rectangle 7"/>
          <p:cNvSpPr/>
          <p:nvPr userDrawn="1"/>
        </p:nvSpPr>
        <p:spPr>
          <a:xfrm>
            <a:off x="182166" y="228601"/>
            <a:ext cx="8779669" cy="6429375"/>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 name="Slide Number Placeholder 5"/>
          <p:cNvSpPr txBox="1">
            <a:spLocks/>
          </p:cNvSpPr>
          <p:nvPr userDrawn="1"/>
        </p:nvSpPr>
        <p:spPr>
          <a:xfrm>
            <a:off x="8510588" y="6342064"/>
            <a:ext cx="441722"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368D485A-F3AD-430B-9ED8-130434B5CA6F}"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pic>
        <p:nvPicPr>
          <p:cNvPr id="10"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9960" y="6442076"/>
            <a:ext cx="59840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1"/>
          <p:cNvGrpSpPr>
            <a:grpSpLocks/>
          </p:cNvGrpSpPr>
          <p:nvPr userDrawn="1"/>
        </p:nvGrpSpPr>
        <p:grpSpPr bwMode="auto">
          <a:xfrm>
            <a:off x="282179" y="6069014"/>
            <a:ext cx="1162050" cy="509587"/>
            <a:chOff x="282532" y="6069513"/>
            <a:chExt cx="1161871" cy="509109"/>
          </a:xfrm>
        </p:grpSpPr>
        <p:pic>
          <p:nvPicPr>
            <p:cNvPr id="12" name="Picture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532" y="6270551"/>
              <a:ext cx="1161871" cy="3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302357" y="6069513"/>
              <a:ext cx="626999" cy="18449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b="1">
                  <a:solidFill>
                    <a:srgbClr val="0C507C"/>
                  </a:solidFill>
                  <a:ea typeface="+mn-ea"/>
                </a:rPr>
                <a:t>#PEPFAR15</a:t>
              </a:r>
            </a:p>
          </p:txBody>
        </p:sp>
      </p:grpSp>
      <p:sp>
        <p:nvSpPr>
          <p:cNvPr id="14" name="Text Placeholder 9"/>
          <p:cNvSpPr>
            <a:spLocks noGrp="1"/>
          </p:cNvSpPr>
          <p:nvPr>
            <p:ph type="body" sz="quarter" idx="13"/>
          </p:nvPr>
        </p:nvSpPr>
        <p:spPr>
          <a:xfrm>
            <a:off x="385768" y="594112"/>
            <a:ext cx="4987664" cy="3253988"/>
          </a:xfrm>
          <a:prstGeom prst="rect">
            <a:avLst/>
          </a:prstGeom>
        </p:spPr>
        <p:txBody>
          <a:bodyPr lIns="0" tIns="0" rIns="0" bIns="0">
            <a:noAutofit/>
          </a:bodyPr>
          <a:lstStyle>
            <a:lvl1pPr marL="0" indent="0" algn="l">
              <a:buFontTx/>
              <a:buNone/>
              <a:defRPr sz="495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52393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ed Text Dark Blue">
    <p:spTree>
      <p:nvGrpSpPr>
        <p:cNvPr id="1" name=""/>
        <p:cNvGrpSpPr/>
        <p:nvPr/>
      </p:nvGrpSpPr>
      <p:grpSpPr>
        <a:xfrm>
          <a:off x="0" y="0"/>
          <a:ext cx="0" cy="0"/>
          <a:chOff x="0" y="0"/>
          <a:chExt cx="0" cy="0"/>
        </a:xfrm>
      </p:grpSpPr>
      <p:sp>
        <p:nvSpPr>
          <p:cNvPr id="3" name="AutoShape 3"/>
          <p:cNvSpPr>
            <a:spLocks noChangeAspect="1" noChangeArrowheads="1" noTextEdit="1"/>
          </p:cNvSpPr>
          <p:nvPr userDrawn="1"/>
        </p:nvSpPr>
        <p:spPr bwMode="auto">
          <a:xfrm>
            <a:off x="5389960" y="228600"/>
            <a:ext cx="352544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675" dirty="0">
              <a:solidFill>
                <a:schemeClr val="bg1"/>
              </a:solidFill>
            </a:endParaRPr>
          </a:p>
        </p:txBody>
      </p:sp>
      <p:sp>
        <p:nvSpPr>
          <p:cNvPr id="6" name="Rectangle 5"/>
          <p:cNvSpPr/>
          <p:nvPr userDrawn="1"/>
        </p:nvSpPr>
        <p:spPr>
          <a:xfrm>
            <a:off x="182166" y="228601"/>
            <a:ext cx="8779669" cy="6429375"/>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Slide Number Placeholder 5"/>
          <p:cNvSpPr txBox="1">
            <a:spLocks/>
          </p:cNvSpPr>
          <p:nvPr userDrawn="1"/>
        </p:nvSpPr>
        <p:spPr>
          <a:xfrm>
            <a:off x="8510588" y="6342064"/>
            <a:ext cx="441722"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3E705FA0-9EEB-4D9F-9CF2-4224B6B52AF0}" type="slidenum">
              <a:rPr lang="en-US" altLang="en-US" sz="675" smtClean="0"/>
              <a:pPr algn="r" defTabSz="685800" eaLnBrk="1" hangingPunct="1">
                <a:defRPr/>
              </a:pPr>
              <a:t>‹#›</a:t>
            </a:fld>
            <a:endParaRPr lang="en-US" altLang="en-US" sz="675"/>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8054" y="6432551"/>
            <a:ext cx="600789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userDrawn="1"/>
        </p:nvGrpSpPr>
        <p:grpSpPr bwMode="auto">
          <a:xfrm>
            <a:off x="282179" y="6069014"/>
            <a:ext cx="1162050" cy="509587"/>
            <a:chOff x="282532" y="6069513"/>
            <a:chExt cx="1161871" cy="509109"/>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2532" y="6270551"/>
              <a:ext cx="1161871" cy="3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302357" y="6069513"/>
              <a:ext cx="626999" cy="18449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b="1">
                  <a:solidFill>
                    <a:srgbClr val="0C507C"/>
                  </a:solidFill>
                  <a:ea typeface="+mn-ea"/>
                </a:rPr>
                <a:t>#PEPFAR15</a:t>
              </a:r>
            </a:p>
          </p:txBody>
        </p:sp>
      </p:grpSp>
      <p:sp>
        <p:nvSpPr>
          <p:cNvPr id="9" name="Text Placeholder 9"/>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495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249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ed Text Blue">
    <p:spTree>
      <p:nvGrpSpPr>
        <p:cNvPr id="1" name=""/>
        <p:cNvGrpSpPr/>
        <p:nvPr/>
      </p:nvGrpSpPr>
      <p:grpSpPr>
        <a:xfrm>
          <a:off x="0" y="0"/>
          <a:ext cx="0" cy="0"/>
          <a:chOff x="0" y="0"/>
          <a:chExt cx="0" cy="0"/>
        </a:xfrm>
      </p:grpSpPr>
      <p:sp>
        <p:nvSpPr>
          <p:cNvPr id="3" name="Rectangle 2"/>
          <p:cNvSpPr/>
          <p:nvPr userDrawn="1"/>
        </p:nvSpPr>
        <p:spPr>
          <a:xfrm>
            <a:off x="182166" y="228601"/>
            <a:ext cx="8779669" cy="6429375"/>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4" name="Slide Number Placeholder 5"/>
          <p:cNvSpPr txBox="1">
            <a:spLocks/>
          </p:cNvSpPr>
          <p:nvPr userDrawn="1"/>
        </p:nvSpPr>
        <p:spPr>
          <a:xfrm>
            <a:off x="8510588" y="6342064"/>
            <a:ext cx="441722"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0F1C9F06-21B3-4BB2-AE02-342BD529B7AD}" type="slidenum">
              <a:rPr lang="en-US" altLang="en-US" sz="675" smtClean="0"/>
              <a:pPr algn="r" defTabSz="685800" eaLnBrk="1" hangingPunct="1">
                <a:defRPr/>
              </a:pPr>
              <a:t>‹#›</a:t>
            </a:fld>
            <a:endParaRPr lang="en-US" altLang="en-US" sz="675"/>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9960" y="6442076"/>
            <a:ext cx="59840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282179" y="6069014"/>
            <a:ext cx="1162050" cy="509587"/>
            <a:chOff x="282532" y="6069513"/>
            <a:chExt cx="1161871" cy="509109"/>
          </a:xfrm>
        </p:grpSpPr>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532" y="6270551"/>
              <a:ext cx="1161871" cy="3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302357" y="6069513"/>
              <a:ext cx="626999" cy="18449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b="1">
                  <a:solidFill>
                    <a:srgbClr val="0C507C"/>
                  </a:solidFill>
                  <a:ea typeface="+mn-ea"/>
                </a:rPr>
                <a:t>#PEPFAR15</a:t>
              </a:r>
            </a:p>
          </p:txBody>
        </p:sp>
      </p:grpSp>
      <p:sp>
        <p:nvSpPr>
          <p:cNvPr id="19" name="Text Placeholder 9"/>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495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88672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3" name="AutoShape 3"/>
          <p:cNvSpPr>
            <a:spLocks noChangeAspect="1" noChangeArrowheads="1" noTextEdit="1"/>
          </p:cNvSpPr>
          <p:nvPr userDrawn="1"/>
        </p:nvSpPr>
        <p:spPr bwMode="auto">
          <a:xfrm>
            <a:off x="5389960" y="228600"/>
            <a:ext cx="352544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675" dirty="0">
              <a:solidFill>
                <a:schemeClr val="bg1"/>
              </a:solidFill>
            </a:endParaRPr>
          </a:p>
        </p:txBody>
      </p:sp>
      <p:grpSp>
        <p:nvGrpSpPr>
          <p:cNvPr id="6" name="Group 6"/>
          <p:cNvGrpSpPr>
            <a:grpSpLocks/>
          </p:cNvGrpSpPr>
          <p:nvPr userDrawn="1"/>
        </p:nvGrpSpPr>
        <p:grpSpPr bwMode="auto">
          <a:xfrm>
            <a:off x="282179" y="6069014"/>
            <a:ext cx="1162050" cy="509587"/>
            <a:chOff x="282532" y="6069513"/>
            <a:chExt cx="1161871" cy="509109"/>
          </a:xfrm>
        </p:grpSpPr>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532" y="6270551"/>
              <a:ext cx="1161871" cy="3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302357" y="6069513"/>
              <a:ext cx="626999" cy="18449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b="1">
                  <a:solidFill>
                    <a:srgbClr val="0C507C"/>
                  </a:solidFill>
                  <a:ea typeface="+mn-ea"/>
                </a:rPr>
                <a:t>#PEPFAR15</a:t>
              </a:r>
            </a:p>
          </p:txBody>
        </p:sp>
      </p:grpSp>
      <p:sp>
        <p:nvSpPr>
          <p:cNvPr id="9" name="Rectangle 8"/>
          <p:cNvSpPr/>
          <p:nvPr userDrawn="1"/>
        </p:nvSpPr>
        <p:spPr>
          <a:xfrm>
            <a:off x="182166" y="228601"/>
            <a:ext cx="8779669" cy="6429375"/>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 name="Slide Number Placeholder 5"/>
          <p:cNvSpPr txBox="1">
            <a:spLocks/>
          </p:cNvSpPr>
          <p:nvPr userDrawn="1"/>
        </p:nvSpPr>
        <p:spPr>
          <a:xfrm>
            <a:off x="8510588" y="6342064"/>
            <a:ext cx="441722"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266625CF-3C52-4A72-96B6-EF979D0F3EC2}" type="slidenum">
              <a:rPr lang="en-US" altLang="en-US" sz="675" smtClean="0"/>
              <a:pPr algn="r" defTabSz="685800" eaLnBrk="1" hangingPunct="1">
                <a:defRPr/>
              </a:pPr>
              <a:t>‹#›</a:t>
            </a:fld>
            <a:endParaRPr lang="en-US" altLang="en-US" sz="675"/>
          </a:p>
        </p:txBody>
      </p:sp>
      <p:pic>
        <p:nvPicPr>
          <p:cNvPr id="11"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68054" y="6432551"/>
            <a:ext cx="600789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9"/>
          <p:cNvSpPr>
            <a:spLocks noGrp="1"/>
          </p:cNvSpPr>
          <p:nvPr>
            <p:ph type="body" sz="quarter" idx="13"/>
          </p:nvPr>
        </p:nvSpPr>
        <p:spPr>
          <a:xfrm>
            <a:off x="408036" y="594112"/>
            <a:ext cx="8327928" cy="3253988"/>
          </a:xfrm>
          <a:prstGeom prst="rect">
            <a:avLst/>
          </a:prstGeom>
        </p:spPr>
        <p:txBody>
          <a:bodyPr lIns="0" tIns="0" rIns="0" bIns="0">
            <a:noAutofit/>
          </a:bodyPr>
          <a:lstStyle>
            <a:lvl1pPr marL="0" indent="0" algn="ctr">
              <a:buFontTx/>
              <a:buNone/>
              <a:defRPr sz="495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600064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3" name="AutoShape 3"/>
          <p:cNvSpPr>
            <a:spLocks noChangeAspect="1" noChangeArrowheads="1" noTextEdit="1"/>
          </p:cNvSpPr>
          <p:nvPr userDrawn="1"/>
        </p:nvSpPr>
        <p:spPr bwMode="auto">
          <a:xfrm>
            <a:off x="5389960" y="228600"/>
            <a:ext cx="352544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r="6905"/>
          <a:stretch>
            <a:fillRect/>
          </a:stretch>
        </p:blipFill>
        <p:spPr bwMode="auto">
          <a:xfrm>
            <a:off x="5335191" y="3541713"/>
            <a:ext cx="36433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82166" y="228601"/>
            <a:ext cx="8779669" cy="6429375"/>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Slide Number Placeholder 5"/>
          <p:cNvSpPr txBox="1">
            <a:spLocks/>
          </p:cNvSpPr>
          <p:nvPr userDrawn="1"/>
        </p:nvSpPr>
        <p:spPr>
          <a:xfrm>
            <a:off x="8510588" y="6342064"/>
            <a:ext cx="441722"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DEC2CB83-852B-46E2-A9E0-5027411BD885}" type="slidenum">
              <a:rPr lang="en-US" altLang="en-US" sz="675" smtClean="0"/>
              <a:pPr algn="r" defTabSz="685800" eaLnBrk="1" hangingPunct="1">
                <a:defRPr/>
              </a:pPr>
              <a:t>‹#›</a:t>
            </a:fld>
            <a:endParaRPr lang="en-US" altLang="en-US" sz="675"/>
          </a:p>
        </p:txBody>
      </p:sp>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68054" y="6432551"/>
            <a:ext cx="600789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userDrawn="1"/>
        </p:nvGrpSpPr>
        <p:grpSpPr bwMode="auto">
          <a:xfrm>
            <a:off x="282179" y="6069014"/>
            <a:ext cx="1162050" cy="509587"/>
            <a:chOff x="282532" y="6069513"/>
            <a:chExt cx="1161871" cy="509109"/>
          </a:xfrm>
        </p:grpSpPr>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532" y="6270551"/>
              <a:ext cx="1161871" cy="3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302357" y="6069513"/>
              <a:ext cx="626999" cy="18449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b="1">
                  <a:solidFill>
                    <a:srgbClr val="0C507C"/>
                  </a:solidFill>
                  <a:ea typeface="+mn-ea"/>
                </a:rPr>
                <a:t>#PEPFAR15</a:t>
              </a:r>
            </a:p>
          </p:txBody>
        </p:sp>
      </p:grpSp>
      <p:sp>
        <p:nvSpPr>
          <p:cNvPr id="9" name="Text Placeholder 9"/>
          <p:cNvSpPr>
            <a:spLocks noGrp="1"/>
          </p:cNvSpPr>
          <p:nvPr>
            <p:ph type="body" sz="quarter" idx="13"/>
          </p:nvPr>
        </p:nvSpPr>
        <p:spPr>
          <a:xfrm>
            <a:off x="356179" y="422662"/>
            <a:ext cx="4987664" cy="3253988"/>
          </a:xfrm>
          <a:prstGeom prst="rect">
            <a:avLst/>
          </a:prstGeom>
        </p:spPr>
        <p:txBody>
          <a:bodyPr lIns="0" tIns="0" rIns="0" bIns="0">
            <a:noAutofit/>
          </a:bodyPr>
          <a:lstStyle>
            <a:lvl1pPr marL="0" indent="0" algn="l">
              <a:buFontTx/>
              <a:buNone/>
              <a:defRPr sz="495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20842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r="10722" b="11552"/>
          <a:stretch>
            <a:fillRect/>
          </a:stretch>
        </p:blipFill>
        <p:spPr bwMode="auto">
          <a:xfrm>
            <a:off x="2095500" y="0"/>
            <a:ext cx="70294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2099D9C1-F057-41B2-AD32-86AFDE4AFFA5}"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262569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AEA8D175-2146-488D-BB3D-C06F686C0BA1}"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r="11482" b="12300"/>
          <a:stretch>
            <a:fillRect/>
          </a:stretch>
        </p:blipFill>
        <p:spPr bwMode="auto">
          <a:xfrm>
            <a:off x="2095500" y="0"/>
            <a:ext cx="704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30802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rgbClr val="0C507C"/>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5" name="Group 14">
            <a:extLst>
              <a:ext uri="{FF2B5EF4-FFF2-40B4-BE49-F238E27FC236}">
                <a16:creationId xmlns:a16="http://schemas.microsoft.com/office/drawing/2014/main" id="{2B933478-E37D-4C13-AB2E-E14A594C7DA5}"/>
              </a:ext>
            </a:extLst>
          </p:cNvPr>
          <p:cNvGrpSpPr/>
          <p:nvPr userDrawn="1"/>
        </p:nvGrpSpPr>
        <p:grpSpPr>
          <a:xfrm>
            <a:off x="1776401" y="6314632"/>
            <a:ext cx="6825135" cy="367116"/>
            <a:chOff x="1557326" y="6333682"/>
            <a:chExt cx="6825135" cy="367116"/>
          </a:xfrm>
        </p:grpSpPr>
        <p:sp>
          <p:nvSpPr>
            <p:cNvPr id="16" name="TextBox 15">
              <a:extLst>
                <a:ext uri="{FF2B5EF4-FFF2-40B4-BE49-F238E27FC236}">
                  <a16:creationId xmlns:a16="http://schemas.microsoft.com/office/drawing/2014/main" id="{A8997F6B-BE5B-4EAE-A0E9-99B91F1117A1}"/>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81819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ection Break Globe">
    <p:bg>
      <p:bgPr>
        <a:solidFill>
          <a:srgbClr val="0C507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7D22D5FD-9510-45B6-A562-B62E106C0584}"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pic>
        <p:nvPicPr>
          <p:cNvPr id="5" name="Picture 4"/>
          <p:cNvPicPr>
            <a:picLocks noChangeAspect="1"/>
          </p:cNvPicPr>
          <p:nvPr userDrawn="1"/>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11483" b="12300"/>
          <a:stretch/>
        </p:blipFill>
        <p:spPr>
          <a:xfrm>
            <a:off x="2095500" y="1"/>
            <a:ext cx="7048500" cy="6858000"/>
          </a:xfrm>
          <a:prstGeom prst="rect">
            <a:avLst/>
          </a:prstGeom>
        </p:spPr>
      </p:pic>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94464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rgbClr val="F47C2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37" r="11487" b="11830"/>
          <a:stretch/>
        </p:blipFill>
        <p:spPr>
          <a:xfrm>
            <a:off x="2053298" y="-28136"/>
            <a:ext cx="7090705" cy="6894157"/>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B3A100DF-2529-42AD-93CC-37829E50B346}"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18139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t="1637" r="9734" b="10648"/>
          <a:stretch>
            <a:fillRect/>
          </a:stretch>
        </p:blipFill>
        <p:spPr bwMode="auto">
          <a:xfrm>
            <a:off x="2191942" y="0"/>
            <a:ext cx="6936581"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2CE75757-7F76-44B2-B88E-8E84468CF794}"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332372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t="6108" r="20264" b="17934"/>
          <a:stretch>
            <a:fillRect/>
          </a:stretch>
        </p:blipFill>
        <p:spPr bwMode="auto">
          <a:xfrm>
            <a:off x="4787503" y="-23813"/>
            <a:ext cx="4356497"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C7758412-F112-4E8D-8A6C-AE3260730301}"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565473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t="3323" r="15227" b="19218"/>
          <a:stretch>
            <a:fillRect/>
          </a:stretch>
        </p:blipFill>
        <p:spPr bwMode="auto">
          <a:xfrm>
            <a:off x="5180410" y="0"/>
            <a:ext cx="39635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7EA5AE5E-DC1E-4B9D-AE6D-874350EAE711}"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65692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t="3323" r="15227" b="19218"/>
          <a:stretch>
            <a:fillRect/>
          </a:stretch>
        </p:blipFill>
        <p:spPr bwMode="auto">
          <a:xfrm>
            <a:off x="5180410" y="0"/>
            <a:ext cx="39635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3A4EE480-353B-4571-BF9C-3A9F6680D7C9}"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75049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t="2625" r="16277" b="18381"/>
          <a:stretch>
            <a:fillRect/>
          </a:stretch>
        </p:blipFill>
        <p:spPr bwMode="auto">
          <a:xfrm>
            <a:off x="5143500" y="-19050"/>
            <a:ext cx="398145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29D07CBB-219E-4E26-A55B-4C747F4575D4}"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211271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Break Ribbon Informal">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l="23221" b="12010"/>
          <a:stretch>
            <a:fillRect/>
          </a:stretch>
        </p:blipFill>
        <p:spPr bwMode="auto">
          <a:xfrm>
            <a:off x="1" y="0"/>
            <a:ext cx="6737747"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E848C676-8AB2-4559-9569-F869F85B7B8B}"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6" name="TextBox 5"/>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16" name="Text Placeholder 9"/>
          <p:cNvSpPr>
            <a:spLocks noGrp="1"/>
          </p:cNvSpPr>
          <p:nvPr>
            <p:ph type="body" sz="quarter" idx="13"/>
          </p:nvPr>
        </p:nvSpPr>
        <p:spPr>
          <a:xfrm>
            <a:off x="4095750" y="4134199"/>
            <a:ext cx="4819650" cy="818807"/>
          </a:xfrm>
          <a:prstGeom prst="rect">
            <a:avLst/>
          </a:prstGeom>
        </p:spPr>
        <p:txBody>
          <a:bodyPr lIns="0" tIns="0" rIns="0" bIns="0">
            <a:noAutofit/>
          </a:bodyPr>
          <a:lstStyle>
            <a:lvl1pPr marL="0" indent="0">
              <a:buFontTx/>
              <a:buNone/>
              <a:defRPr sz="27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9936948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350">
              <a:solidFill>
                <a:srgbClr val="FFFFFF"/>
              </a:solidFill>
            </a:endParaRPr>
          </a:p>
        </p:txBody>
      </p:sp>
      <p:pic>
        <p:nvPicPr>
          <p:cNvPr id="4" name="Picture 3"/>
          <p:cNvPicPr>
            <a:picLocks noChangeAspect="1"/>
          </p:cNvPicPr>
          <p:nvPr userDrawn="1"/>
        </p:nvPicPr>
        <p:blipFill>
          <a:blip r:embed="rId3"/>
          <a:srcRect l="22942" t="288" b="11354"/>
          <a:stretch>
            <a:fillRect/>
          </a:stretch>
        </p:blipFill>
        <p:spPr bwMode="auto">
          <a:xfrm>
            <a:off x="1" y="19050"/>
            <a:ext cx="6718697" cy="681990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B0A468C9-6D93-4246-B217-00DB43B1A820}"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sp>
        <p:nvSpPr>
          <p:cNvPr id="7" name="TextBox 6"/>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16" name="Text Placeholder 9"/>
          <p:cNvSpPr>
            <a:spLocks noGrp="1"/>
          </p:cNvSpPr>
          <p:nvPr>
            <p:ph type="body" sz="quarter" idx="13"/>
          </p:nvPr>
        </p:nvSpPr>
        <p:spPr>
          <a:xfrm>
            <a:off x="4095750" y="3883187"/>
            <a:ext cx="4819650" cy="818807"/>
          </a:xfrm>
          <a:prstGeom prst="rect">
            <a:avLst/>
          </a:prstGeom>
        </p:spPr>
        <p:txBody>
          <a:bodyPr lIns="0" tIns="0" rIns="0" bIns="0">
            <a:noAutofit/>
          </a:bodyPr>
          <a:lstStyle>
            <a:lvl1pPr marL="0" indent="0">
              <a:buFontTx/>
              <a:buNone/>
              <a:defRPr sz="3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81071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16142" y="-19050"/>
            <a:ext cx="9182100" cy="6877050"/>
          </a:xfrm>
          <a:prstGeom prst="rect">
            <a:avLst/>
          </a:prstGeom>
          <a:blipFill dpi="0" rotWithShape="1">
            <a:blip r:embed="rId3" cstate="screen">
              <a:alphaModFix amt="16000"/>
              <a:extLst>
                <a:ext uri="{28A0092B-C50C-407E-A947-70E740481C1C}">
                  <a14:useLocalDpi xmlns:a14="http://schemas.microsoft.com/office/drawing/2010/main"/>
                </a:ext>
              </a:extLst>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userDrawn="1"/>
        </p:nvSpPr>
        <p:spPr>
          <a:xfrm>
            <a:off x="3402686" y="-19049"/>
            <a:ext cx="5741318" cy="6877050"/>
          </a:xfrm>
          <a:prstGeom prst="rect">
            <a:avLst/>
          </a:prstGeom>
          <a:blipFill dpi="0" rotWithShape="1">
            <a:blip r:embed="rId4" cstate="screen">
              <a:alphaModFix amt="56000"/>
              <a:extLst>
                <a:ext uri="{28A0092B-C50C-407E-A947-70E740481C1C}">
                  <a14:useLocalDpi xmlns:a14="http://schemas.microsoft.com/office/drawing/2010/main"/>
                </a:ext>
              </a:extLst>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21"/>
          <p:cNvSpPr>
            <a:spLocks noGrp="1"/>
          </p:cNvSpPr>
          <p:nvPr>
            <p:ph type="body" sz="quarter" idx="10"/>
          </p:nvPr>
        </p:nvSpPr>
        <p:spPr>
          <a:xfrm>
            <a:off x="216571" y="4267236"/>
            <a:ext cx="8449976" cy="374461"/>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16571" y="2642464"/>
            <a:ext cx="8698831" cy="1573072"/>
          </a:xfrm>
          <a:prstGeom prst="rect">
            <a:avLst/>
          </a:prstGeom>
        </p:spPr>
        <p:txBody>
          <a:bodyPr anchor="ctr" anchorCtr="0">
            <a:noAutofit/>
          </a:bodyPr>
          <a:lstStyle>
            <a:lvl1pPr algn="l">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18178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4" name="Text Placeholder 3"/>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5" name="Group 14">
            <a:extLst>
              <a:ext uri="{FF2B5EF4-FFF2-40B4-BE49-F238E27FC236}">
                <a16:creationId xmlns:a16="http://schemas.microsoft.com/office/drawing/2014/main" id="{2B933478-E37D-4C13-AB2E-E14A594C7DA5}"/>
              </a:ext>
            </a:extLst>
          </p:cNvPr>
          <p:cNvGrpSpPr/>
          <p:nvPr userDrawn="1"/>
        </p:nvGrpSpPr>
        <p:grpSpPr>
          <a:xfrm>
            <a:off x="1776401" y="6314632"/>
            <a:ext cx="6825135" cy="367116"/>
            <a:chOff x="1557326" y="6333682"/>
            <a:chExt cx="6825135" cy="367116"/>
          </a:xfrm>
        </p:grpSpPr>
        <p:sp>
          <p:nvSpPr>
            <p:cNvPr id="16" name="TextBox 15">
              <a:extLst>
                <a:ext uri="{FF2B5EF4-FFF2-40B4-BE49-F238E27FC236}">
                  <a16:creationId xmlns:a16="http://schemas.microsoft.com/office/drawing/2014/main" id="{A8997F6B-BE5B-4EAE-A0E9-99B91F1117A1}"/>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230817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894" name="Rectangle 6893"/>
          <p:cNvSpPr/>
          <p:nvPr userDrawn="1"/>
        </p:nvSpPr>
        <p:spPr>
          <a:xfrm>
            <a:off x="5131189" y="-19049"/>
            <a:ext cx="4012815" cy="6877050"/>
          </a:xfrm>
          <a:prstGeom prst="rect">
            <a:avLst/>
          </a:prstGeom>
          <a:blipFill dpi="0" rotWithShape="1">
            <a:blip r:embed="rId3" cstate="screen">
              <a:alphaModFix amt="60000"/>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Text Placeholder 21"/>
          <p:cNvSpPr>
            <a:spLocks noGrp="1"/>
          </p:cNvSpPr>
          <p:nvPr>
            <p:ph type="body" sz="quarter" idx="10"/>
          </p:nvPr>
        </p:nvSpPr>
        <p:spPr>
          <a:xfrm>
            <a:off x="216570" y="4267236"/>
            <a:ext cx="8698830" cy="374461"/>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16571" y="2642464"/>
            <a:ext cx="8698831" cy="1573072"/>
          </a:xfrm>
          <a:prstGeom prst="rect">
            <a:avLst/>
          </a:prstGeom>
        </p:spPr>
        <p:txBody>
          <a:bodyPr anchor="ctr" anchorCtr="0">
            <a:noAutofit/>
          </a:bodyPr>
          <a:lstStyle>
            <a:lvl1pPr algn="ctr">
              <a:defRPr sz="5400">
                <a:solidFill>
                  <a:schemeClr val="bg1"/>
                </a:solidFill>
                <a:latin typeface="+mj-lt"/>
              </a:defRPr>
            </a:lvl1pPr>
          </a:lstStyle>
          <a:p>
            <a:r>
              <a:rPr lang="en-US" dirty="0"/>
              <a:t>Click to edit Master title style</a:t>
            </a:r>
          </a:p>
        </p:txBody>
      </p:sp>
      <p:pic>
        <p:nvPicPr>
          <p:cNvPr id="10" name="Picture 9" descr="PEPFAR-Logo-Color-Tagline-Transparent-White.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574" y="248606"/>
            <a:ext cx="3186113" cy="1153467"/>
          </a:xfrm>
          <a:prstGeom prst="rect">
            <a:avLst/>
          </a:prstGeom>
        </p:spPr>
      </p:pic>
    </p:spTree>
    <p:extLst>
      <p:ext uri="{BB962C8B-B14F-4D97-AF65-F5344CB8AC3E}">
        <p14:creationId xmlns:p14="http://schemas.microsoft.com/office/powerpoint/2010/main" val="191941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6"/>
          <p:cNvSpPr>
            <a:spLocks noGrp="1"/>
          </p:cNvSpPr>
          <p:nvPr>
            <p:ph type="title"/>
          </p:nvPr>
        </p:nvSpPr>
        <p:spPr>
          <a:xfrm>
            <a:off x="1967584" y="2657522"/>
            <a:ext cx="6108031" cy="1573072"/>
          </a:xfrm>
          <a:prstGeom prst="rect">
            <a:avLst/>
          </a:prstGeom>
        </p:spPr>
        <p:txBody>
          <a:bodyPr anchor="ctr" anchorCtr="0">
            <a:noAutofit/>
          </a:bodyPr>
          <a:lstStyle>
            <a:lvl1pPr algn="l">
              <a:defRPr sz="54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62441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 Placeholder 9"/>
          <p:cNvSpPr>
            <a:spLocks noGrp="1"/>
          </p:cNvSpPr>
          <p:nvPr>
            <p:ph type="body" sz="quarter" idx="13"/>
          </p:nvPr>
        </p:nvSpPr>
        <p:spPr>
          <a:xfrm>
            <a:off x="172516"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1419852" y="6499276"/>
            <a:ext cx="7203646"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16181A">
                    <a:lumMod val="25000"/>
                  </a:srgbClr>
                </a:solidFill>
              </a:rPr>
              <a:pPr/>
              <a:t>‹#›</a:t>
            </a:fld>
            <a:endParaRPr lang="en-US" dirty="0">
              <a:solidFill>
                <a:srgbClr val="16181A">
                  <a:lumMod val="25000"/>
                </a:srgbClr>
              </a:solidFill>
            </a:endParaRPr>
          </a:p>
        </p:txBody>
      </p:sp>
      <p:sp>
        <p:nvSpPr>
          <p:cNvPr id="12" name="Text Placeholder 13"/>
          <p:cNvSpPr>
            <a:spLocks noGrp="1"/>
          </p:cNvSpPr>
          <p:nvPr>
            <p:ph type="body" sz="quarter" idx="14"/>
          </p:nvPr>
        </p:nvSpPr>
        <p:spPr>
          <a:xfrm>
            <a:off x="200652"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354547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 Placeholder 9"/>
          <p:cNvSpPr>
            <a:spLocks noGrp="1"/>
          </p:cNvSpPr>
          <p:nvPr>
            <p:ph type="body" sz="quarter" idx="13"/>
          </p:nvPr>
        </p:nvSpPr>
        <p:spPr>
          <a:xfrm>
            <a:off x="172516" y="203817"/>
            <a:ext cx="8768132"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1419852" y="6499276"/>
            <a:ext cx="7203646" cy="172328"/>
          </a:xfrm>
          <a:prstGeom prst="rect">
            <a:avLst/>
          </a:prstGeom>
        </p:spPr>
        <p:txBody>
          <a:bodyPr lIns="0" tIns="0" rIns="0" bIns="0">
            <a:normAutofit/>
          </a:bodyPr>
          <a:lstStyle>
            <a:lvl1pPr marL="0" indent="0">
              <a:buFontTx/>
              <a:buNone/>
              <a:defRPr sz="10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16181A">
                    <a:lumMod val="25000"/>
                  </a:srgbClr>
                </a:solidFill>
              </a:rPr>
              <a:pPr/>
              <a:t>‹#›</a:t>
            </a:fld>
            <a:endParaRPr lang="en-US" dirty="0">
              <a:solidFill>
                <a:srgbClr val="16181A">
                  <a:lumMod val="25000"/>
                </a:srgbClr>
              </a:solidFill>
            </a:endParaRPr>
          </a:p>
        </p:txBody>
      </p:sp>
      <p:sp>
        <p:nvSpPr>
          <p:cNvPr id="12" name="Text Placeholder 13"/>
          <p:cNvSpPr>
            <a:spLocks noGrp="1"/>
          </p:cNvSpPr>
          <p:nvPr>
            <p:ph type="body" sz="quarter" idx="14"/>
          </p:nvPr>
        </p:nvSpPr>
        <p:spPr>
          <a:xfrm>
            <a:off x="200652"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337012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72516" y="230831"/>
            <a:ext cx="8768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2" y="903456"/>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7" name="Text Placeholder 3"/>
          <p:cNvSpPr>
            <a:spLocks noGrp="1"/>
          </p:cNvSpPr>
          <p:nvPr>
            <p:ph type="body" sz="quarter" idx="15"/>
          </p:nvPr>
        </p:nvSpPr>
        <p:spPr>
          <a:xfrm>
            <a:off x="1419852" y="6499276"/>
            <a:ext cx="7203646"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8"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16181A">
                    <a:lumMod val="25000"/>
                  </a:srgbClr>
                </a:solidFill>
              </a:rPr>
              <a:pPr/>
              <a:t>‹#›</a:t>
            </a:fld>
            <a:endParaRPr lang="en-US" dirty="0">
              <a:solidFill>
                <a:srgbClr val="16181A">
                  <a:lumMod val="25000"/>
                </a:srgbClr>
              </a:solidFill>
            </a:endParaRPr>
          </a:p>
        </p:txBody>
      </p:sp>
    </p:spTree>
    <p:extLst>
      <p:ext uri="{BB962C8B-B14F-4D97-AF65-F5344CB8AC3E}">
        <p14:creationId xmlns:p14="http://schemas.microsoft.com/office/powerpoint/2010/main" val="104733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5"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6181A"/>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711" y="6417185"/>
            <a:ext cx="1161871" cy="308071"/>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9" name="Text Placeholder 9"/>
          <p:cNvSpPr>
            <a:spLocks noGrp="1"/>
          </p:cNvSpPr>
          <p:nvPr>
            <p:ph type="body" sz="quarter" idx="13"/>
          </p:nvPr>
        </p:nvSpPr>
        <p:spPr>
          <a:xfrm>
            <a:off x="53683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6165" y="228600"/>
            <a:ext cx="8729237" cy="6400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t="2625" r="16276" b="18381"/>
          <a:stretch/>
        </p:blipFill>
        <p:spPr>
          <a:xfrm>
            <a:off x="4964068" y="228601"/>
            <a:ext cx="3981450" cy="6428874"/>
          </a:xfrm>
          <a:prstGeom prst="rect">
            <a:avLst/>
          </a:prstGeom>
        </p:spPr>
      </p:pic>
    </p:spTree>
    <p:extLst>
      <p:ext uri="{BB962C8B-B14F-4D97-AF65-F5344CB8AC3E}">
        <p14:creationId xmlns:p14="http://schemas.microsoft.com/office/powerpoint/2010/main" val="6114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4964070" y="240633"/>
            <a:ext cx="3963364" cy="6400800"/>
          </a:xfrm>
          <a:prstGeom prst="rect">
            <a:avLst/>
          </a:prstGeom>
        </p:spPr>
      </p:pic>
      <p:sp>
        <p:nvSpPr>
          <p:cNvPr id="6" name="AutoShape 3"/>
          <p:cNvSpPr>
            <a:spLocks noChangeAspect="1" noChangeArrowheads="1" noTextEdit="1"/>
          </p:cNvSpPr>
          <p:nvPr userDrawn="1"/>
        </p:nvSpPr>
        <p:spPr bwMode="auto">
          <a:xfrm>
            <a:off x="5389565"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6181A"/>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711" y="6417185"/>
            <a:ext cx="1161871" cy="308071"/>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9" name="Text Placeholder 9"/>
          <p:cNvSpPr>
            <a:spLocks noGrp="1"/>
          </p:cNvSpPr>
          <p:nvPr>
            <p:ph type="body" sz="quarter" idx="13"/>
          </p:nvPr>
        </p:nvSpPr>
        <p:spPr>
          <a:xfrm>
            <a:off x="53683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6165" y="228600"/>
            <a:ext cx="8729237" cy="6400800"/>
          </a:xfrm>
          <a:prstGeom prst="rect">
            <a:avLst/>
          </a:prstGeom>
          <a:noFill/>
          <a:ln w="76200">
            <a:solidFill>
              <a:srgbClr val="931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1157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5"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6181A"/>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1711" y="6417185"/>
            <a:ext cx="1161871" cy="308071"/>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9" name="Text Placeholder 9"/>
          <p:cNvSpPr>
            <a:spLocks noGrp="1"/>
          </p:cNvSpPr>
          <p:nvPr userDrawn="1">
            <p:ph type="body" sz="quarter" idx="13"/>
          </p:nvPr>
        </p:nvSpPr>
        <p:spPr>
          <a:xfrm>
            <a:off x="536836" y="594115"/>
            <a:ext cx="8029652" cy="5327213"/>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6165" y="228600"/>
            <a:ext cx="8729237" cy="640080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27912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5" y="228600"/>
            <a:ext cx="3525837"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6181A"/>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1711" y="6417185"/>
            <a:ext cx="1161871" cy="308071"/>
          </a:xfrm>
          <a:prstGeom prst="rect">
            <a:avLst/>
          </a:prstGeom>
        </p:spPr>
      </p:pic>
      <p:sp>
        <p:nvSpPr>
          <p:cNvPr id="9" name="Text Placeholder 9"/>
          <p:cNvSpPr>
            <a:spLocks noGrp="1"/>
          </p:cNvSpPr>
          <p:nvPr userDrawn="1">
            <p:ph type="body" sz="quarter" idx="13"/>
          </p:nvPr>
        </p:nvSpPr>
        <p:spPr>
          <a:xfrm>
            <a:off x="53683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186165" y="228600"/>
            <a:ext cx="8729237" cy="6400800"/>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1" name="Picture 30"/>
          <p:cNvPicPr>
            <a:picLocks noChangeAspect="1"/>
          </p:cNvPicPr>
          <p:nvPr userDrawn="1"/>
        </p:nvPicPr>
        <p:blipFill rotWithShape="1">
          <a:blip r:embed="rId3" cstate="screen">
            <a:extLst>
              <a:ext uri="{28A0092B-C50C-407E-A947-70E740481C1C}">
                <a14:useLocalDpi xmlns:a14="http://schemas.microsoft.com/office/drawing/2010/main"/>
              </a:ext>
            </a:extLst>
          </a:blip>
          <a:srcRect r="6904"/>
          <a:stretch/>
        </p:blipFill>
        <p:spPr>
          <a:xfrm>
            <a:off x="4221781" y="2804400"/>
            <a:ext cx="4681591" cy="3825000"/>
          </a:xfrm>
          <a:prstGeom prst="rect">
            <a:avLst/>
          </a:prstGeom>
        </p:spPr>
      </p:pic>
    </p:spTree>
    <p:extLst>
      <p:ext uri="{BB962C8B-B14F-4D97-AF65-F5344CB8AC3E}">
        <p14:creationId xmlns:p14="http://schemas.microsoft.com/office/powerpoint/2010/main" val="269406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10723" b="11553"/>
          <a:stretch/>
        </p:blipFill>
        <p:spPr>
          <a:xfrm>
            <a:off x="2095500" y="0"/>
            <a:ext cx="7029450" cy="6838950"/>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916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72515" y="230827"/>
            <a:ext cx="8768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1" y="903456"/>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0" name="Picture 9">
            <a:extLst>
              <a:ext uri="{FF2B5EF4-FFF2-40B4-BE49-F238E27FC236}">
                <a16:creationId xmlns:a16="http://schemas.microsoft.com/office/drawing/2014/main" id="{D72000AA-0018-41D5-85F3-7A4469238B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26" y="6290310"/>
            <a:ext cx="1465719" cy="531323"/>
          </a:xfrm>
          <a:prstGeom prst="rect">
            <a:avLst/>
          </a:prstGeom>
        </p:spPr>
      </p:pic>
      <p:sp>
        <p:nvSpPr>
          <p:cNvPr id="12" name="Text Placeholder 3">
            <a:extLst>
              <a:ext uri="{FF2B5EF4-FFF2-40B4-BE49-F238E27FC236}">
                <a16:creationId xmlns:a16="http://schemas.microsoft.com/office/drawing/2014/main" id="{C8D218C0-BEA2-430D-A162-C87789DFDEFE}"/>
              </a:ext>
            </a:extLst>
          </p:cNvPr>
          <p:cNvSpPr>
            <a:spLocks noGrp="1"/>
          </p:cNvSpPr>
          <p:nvPr>
            <p:ph type="body" sz="quarter" idx="15"/>
          </p:nvPr>
        </p:nvSpPr>
        <p:spPr>
          <a:xfrm>
            <a:off x="171450" y="6020371"/>
            <a:ext cx="5799615"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3" name="Slide Number Placeholder 5">
            <a:extLst>
              <a:ext uri="{FF2B5EF4-FFF2-40B4-BE49-F238E27FC236}">
                <a16:creationId xmlns:a16="http://schemas.microsoft.com/office/drawing/2014/main" id="{E8A317D0-C754-41B3-B410-75386CF6B790}"/>
              </a:ext>
            </a:extLst>
          </p:cNvPr>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grpSp>
        <p:nvGrpSpPr>
          <p:cNvPr id="17" name="Group 16">
            <a:extLst>
              <a:ext uri="{FF2B5EF4-FFF2-40B4-BE49-F238E27FC236}">
                <a16:creationId xmlns:a16="http://schemas.microsoft.com/office/drawing/2014/main" id="{5F0A9FFA-C7DB-4829-866C-93FC2256B71E}"/>
              </a:ext>
            </a:extLst>
          </p:cNvPr>
          <p:cNvGrpSpPr/>
          <p:nvPr userDrawn="1"/>
        </p:nvGrpSpPr>
        <p:grpSpPr>
          <a:xfrm>
            <a:off x="1776401" y="6314632"/>
            <a:ext cx="6825135" cy="367116"/>
            <a:chOff x="1557326" y="6333682"/>
            <a:chExt cx="6825135" cy="367116"/>
          </a:xfrm>
        </p:grpSpPr>
        <p:sp>
          <p:nvSpPr>
            <p:cNvPr id="19" name="TextBox 18">
              <a:extLst>
                <a:ext uri="{FF2B5EF4-FFF2-40B4-BE49-F238E27FC236}">
                  <a16:creationId xmlns:a16="http://schemas.microsoft.com/office/drawing/2014/main" id="{958E61BC-9B6D-40AC-8038-CE88FF73F4D7}"/>
                </a:ext>
              </a:extLst>
            </p:cNvPr>
            <p:cNvSpPr txBox="1"/>
            <p:nvPr userDrawn="1"/>
          </p:nvSpPr>
          <p:spPr>
            <a:xfrm>
              <a:off x="7474840" y="6407962"/>
              <a:ext cx="907621" cy="246221"/>
            </a:xfrm>
            <a:prstGeom prst="rect">
              <a:avLst/>
            </a:prstGeom>
            <a:noFill/>
          </p:spPr>
          <p:txBody>
            <a:bodyPr wrap="none" rtlCol="0">
              <a:spAutoFit/>
            </a:bodyPr>
            <a:lstStyle/>
            <a:p>
              <a:pPr algn="l"/>
              <a:r>
                <a:rPr lang="en-US" sz="1000" b="1" dirty="0">
                  <a:solidFill>
                    <a:srgbClr val="002156"/>
                  </a:solidFill>
                </a:rPr>
                <a:t>#PEPFAR15</a:t>
              </a:r>
            </a:p>
          </p:txBody>
        </p:sp>
        <p:pic>
          <p:nvPicPr>
            <p:cNvPr id="20" name="Picture 19">
              <a:extLst>
                <a:ext uri="{FF2B5EF4-FFF2-40B4-BE49-F238E27FC236}">
                  <a16:creationId xmlns:a16="http://schemas.microsoft.com/office/drawing/2014/main" id="{BCC74043-EF15-4F41-A762-D61DE8AA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7326" y="6333682"/>
              <a:ext cx="6007164" cy="367116"/>
            </a:xfrm>
            <a:prstGeom prst="rect">
              <a:avLst/>
            </a:prstGeom>
          </p:spPr>
        </p:pic>
      </p:grpSp>
    </p:spTree>
    <p:extLst>
      <p:ext uri="{BB962C8B-B14F-4D97-AF65-F5344CB8AC3E}">
        <p14:creationId xmlns:p14="http://schemas.microsoft.com/office/powerpoint/2010/main" val="53151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64">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11483" b="12300"/>
          <a:stretch/>
        </p:blipFill>
        <p:spPr>
          <a:xfrm>
            <a:off x="2095500" y="1"/>
            <a:ext cx="7048500" cy="6858000"/>
          </a:xfrm>
          <a:prstGeom prst="rect">
            <a:avLst/>
          </a:prstGeom>
        </p:spPr>
      </p:pic>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6896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t="537" r="11487" b="11830"/>
          <a:stretch/>
        </p:blipFill>
        <p:spPr>
          <a:xfrm>
            <a:off x="2053297" y="-28134"/>
            <a:ext cx="7090705" cy="6894157"/>
          </a:xfrm>
          <a:prstGeom prst="rect">
            <a:avLst/>
          </a:prstGeom>
          <a:noFill/>
          <a:ln>
            <a:noFill/>
          </a:ln>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10014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638" r="9734" b="10648"/>
          <a:stretch/>
        </p:blipFill>
        <p:spPr>
          <a:xfrm>
            <a:off x="2191754" y="4"/>
            <a:ext cx="6936207" cy="6866021"/>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0439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88571" y="-24060"/>
            <a:ext cx="4355431" cy="6882063"/>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8567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5180637" y="4"/>
            <a:ext cx="3963364" cy="6857999"/>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4875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5180637" y="4"/>
            <a:ext cx="3963364" cy="6857999"/>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820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2625" r="16276" b="18381"/>
          <a:stretch/>
        </p:blipFill>
        <p:spPr>
          <a:xfrm>
            <a:off x="5143501" y="-19050"/>
            <a:ext cx="3981450" cy="6877050"/>
          </a:xfrm>
          <a:prstGeom prst="rect">
            <a:avLst/>
          </a:prstGeom>
        </p:spPr>
      </p:pic>
      <p:sp>
        <p:nvSpPr>
          <p:cNvPr id="11"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9" name="Text Placeholder 9"/>
          <p:cNvSpPr>
            <a:spLocks noGrp="1"/>
          </p:cNvSpPr>
          <p:nvPr>
            <p:ph type="body" sz="quarter" idx="13"/>
          </p:nvPr>
        </p:nvSpPr>
        <p:spPr>
          <a:xfrm>
            <a:off x="172516" y="270545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5973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l="22941" t="288" b="11354"/>
          <a:stretch/>
        </p:blipFill>
        <p:spPr>
          <a:xfrm>
            <a:off x="0" y="19050"/>
            <a:ext cx="6718690" cy="6819900"/>
          </a:xfrm>
          <a:prstGeom prst="rect">
            <a:avLst/>
          </a:prstGeom>
          <a:effectLst>
            <a:outerShdw blurRad="50800" dist="38100" dir="5400000" algn="t" rotWithShape="0">
              <a:prstClr val="black">
                <a:alpha val="40000"/>
              </a:prstClr>
            </a:outerShdw>
          </a:effectLst>
        </p:spPr>
      </p:pic>
      <p:sp>
        <p:nvSpPr>
          <p:cNvPr id="14" name="Slide Number Placeholder 5"/>
          <p:cNvSpPr txBox="1">
            <a:spLocks/>
          </p:cNvSpPr>
          <p:nvPr userDrawn="1"/>
        </p:nvSpPr>
        <p:spPr>
          <a:xfrm>
            <a:off x="8566491" y="639856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rgbClr val="FFFFFF"/>
                </a:solidFill>
              </a:rPr>
              <a:pPr/>
              <a:t>‹#›</a:t>
            </a:fld>
            <a:endParaRPr lang="en-US" dirty="0">
              <a:solidFill>
                <a:srgbClr val="FFFFFF"/>
              </a:solidFill>
            </a:endParaRPr>
          </a:p>
        </p:txBody>
      </p:sp>
      <p:sp>
        <p:nvSpPr>
          <p:cNvPr id="16" name="Text Placeholder 9"/>
          <p:cNvSpPr>
            <a:spLocks noGrp="1"/>
          </p:cNvSpPr>
          <p:nvPr>
            <p:ph type="body" sz="quarter" idx="13"/>
          </p:nvPr>
        </p:nvSpPr>
        <p:spPr>
          <a:xfrm>
            <a:off x="4095750" y="4134200"/>
            <a:ext cx="4819650" cy="818807"/>
          </a:xfrm>
          <a:prstGeom prst="rect">
            <a:avLst/>
          </a:prstGeom>
        </p:spPr>
        <p:txBody>
          <a:bodyPr lIns="0" tIns="0" rIns="0" bIns="0">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3795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51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251521" y="188640"/>
            <a:ext cx="8712968" cy="648072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Content Placeholder 9"/>
          <p:cNvSpPr>
            <a:spLocks noGrp="1"/>
          </p:cNvSpPr>
          <p:nvPr>
            <p:ph sz="quarter" idx="10" hasCustomPrompt="1"/>
          </p:nvPr>
        </p:nvSpPr>
        <p:spPr>
          <a:xfrm>
            <a:off x="250825" y="6381750"/>
            <a:ext cx="1728788"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346227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8229600" cy="49251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251521" y="188640"/>
            <a:ext cx="8712968"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Content Placeholder 9"/>
          <p:cNvSpPr>
            <a:spLocks noGrp="1"/>
          </p:cNvSpPr>
          <p:nvPr>
            <p:ph sz="quarter" idx="10" hasCustomPrompt="1"/>
          </p:nvPr>
        </p:nvSpPr>
        <p:spPr>
          <a:xfrm>
            <a:off x="2051124" y="6308735"/>
            <a:ext cx="4121076" cy="308247"/>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36518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72515" y="230827"/>
            <a:ext cx="8768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1" y="903456"/>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7" name="Slide Number Placeholder 5">
            <a:extLst>
              <a:ext uri="{FF2B5EF4-FFF2-40B4-BE49-F238E27FC236}">
                <a16:creationId xmlns:a16="http://schemas.microsoft.com/office/drawing/2014/main" id="{96AC23F2-14AB-4F22-BCC9-A2BBD588E80F}"/>
              </a:ext>
            </a:extLst>
          </p:cNvPr>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pic>
        <p:nvPicPr>
          <p:cNvPr id="6" name="Picture 5">
            <a:extLst>
              <a:ext uri="{FF2B5EF4-FFF2-40B4-BE49-F238E27FC236}">
                <a16:creationId xmlns:a16="http://schemas.microsoft.com/office/drawing/2014/main" id="{E148D672-42FB-F04C-8255-010050B55CC6}"/>
              </a:ext>
            </a:extLst>
          </p:cNvPr>
          <p:cNvPicPr>
            <a:picLocks noChangeAspect="1"/>
          </p:cNvPicPr>
          <p:nvPr userDrawn="1"/>
        </p:nvPicPr>
        <p:blipFill>
          <a:blip r:embed="rId2"/>
          <a:stretch>
            <a:fillRect/>
          </a:stretch>
        </p:blipFill>
        <p:spPr>
          <a:xfrm>
            <a:off x="55596" y="6186336"/>
            <a:ext cx="2841983" cy="666996"/>
          </a:xfrm>
          <a:prstGeom prst="rect">
            <a:avLst/>
          </a:prstGeom>
        </p:spPr>
      </p:pic>
    </p:spTree>
    <p:extLst>
      <p:ext uri="{BB962C8B-B14F-4D97-AF65-F5344CB8AC3E}">
        <p14:creationId xmlns:p14="http://schemas.microsoft.com/office/powerpoint/2010/main" val="5299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916" y="1727200"/>
            <a:ext cx="7554955"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2589132" y="694461"/>
            <a:ext cx="5826737"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2589132" y="1093166"/>
            <a:ext cx="5826736"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cxnSp>
        <p:nvCxnSpPr>
          <p:cNvPr id="12" name="Straight Connector 11"/>
          <p:cNvCxnSpPr/>
          <p:nvPr userDrawn="1"/>
        </p:nvCxnSpPr>
        <p:spPr>
          <a:xfrm>
            <a:off x="860916" y="1514141"/>
            <a:ext cx="75549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71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51521" y="188640"/>
            <a:ext cx="8712968" cy="648072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Content Placeholder 9"/>
          <p:cNvSpPr>
            <a:spLocks noGrp="1"/>
          </p:cNvSpPr>
          <p:nvPr>
            <p:ph sz="quarter" idx="10" hasCustomPrompt="1"/>
          </p:nvPr>
        </p:nvSpPr>
        <p:spPr>
          <a:xfrm>
            <a:off x="250825" y="6381750"/>
            <a:ext cx="1728788"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185910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3EF4007E-697B-4DDA-998E-4371D82D013C}" type="datetimeFigureOut">
              <a:rPr lang="en-US">
                <a:solidFill>
                  <a:srgbClr val="16181A"/>
                </a:solidFill>
              </a:rPr>
              <a:pPr/>
              <a:t>9/30/2021</a:t>
            </a:fld>
            <a:endParaRPr lang="en-US" dirty="0">
              <a:solidFill>
                <a:srgbClr val="16181A"/>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dirty="0">
              <a:solidFill>
                <a:srgbClr val="16181A"/>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D28B5D39-5FAB-4CBC-9B89-F4E0445D0376}" type="slidenum">
              <a:rPr lang="en-US" smtClean="0">
                <a:solidFill>
                  <a:srgbClr val="16181A">
                    <a:lumMod val="25000"/>
                  </a:srgbClr>
                </a:solidFill>
              </a:rPr>
              <a:pPr/>
              <a:t>‹#›</a:t>
            </a:fld>
            <a:endParaRPr lang="en-US" dirty="0">
              <a:solidFill>
                <a:srgbClr val="16181A">
                  <a:lumMod val="25000"/>
                </a:srgbClr>
              </a:solidFill>
            </a:endParaRPr>
          </a:p>
        </p:txBody>
      </p:sp>
    </p:spTree>
    <p:extLst>
      <p:ext uri="{BB962C8B-B14F-4D97-AF65-F5344CB8AC3E}">
        <p14:creationId xmlns:p14="http://schemas.microsoft.com/office/powerpoint/2010/main" val="422738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60"/>
            <a:ext cx="2133600" cy="365125"/>
          </a:xfrm>
          <a:prstGeom prst="rect">
            <a:avLst/>
          </a:prstGeom>
        </p:spPr>
        <p:txBody>
          <a:bodyPr/>
          <a:lstStyle/>
          <a:p>
            <a:fld id="{CD350239-5D6C-4520-B4A3-489878C51673}" type="datetimeFigureOut">
              <a:rPr lang="en-US">
                <a:solidFill>
                  <a:prstClr val="black">
                    <a:tint val="75000"/>
                  </a:prstClr>
                </a:solidFill>
              </a:rPr>
              <a:pPr/>
              <a:t>9/30/2021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ACFF30-095F-4850-8D9D-4989E2F6B5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271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7" name="Rectangle 6"/>
          <p:cNvSpPr/>
          <p:nvPr userDrawn="1"/>
        </p:nvSpPr>
        <p:spPr>
          <a:xfrm>
            <a:off x="251521" y="188640"/>
            <a:ext cx="8712968"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Content Placeholder 9"/>
          <p:cNvSpPr>
            <a:spLocks noGrp="1"/>
          </p:cNvSpPr>
          <p:nvPr>
            <p:ph sz="quarter" idx="10" hasCustomPrompt="1"/>
          </p:nvPr>
        </p:nvSpPr>
        <p:spPr>
          <a:xfrm>
            <a:off x="1969061" y="6376040"/>
            <a:ext cx="1728788"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247249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99322E-C6F6-4F52-9FA1-D09594CDAF47}" type="datetimeFigureOut">
              <a:rPr lang="en-US">
                <a:solidFill>
                  <a:prstClr val="black">
                    <a:tint val="75000"/>
                  </a:prstClr>
                </a:solidFill>
              </a:rPr>
              <a:pPr/>
              <a:t>9/30/2021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94ABFC-9E57-4D13-B08F-DCBCAACEBC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3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8134"/>
          <a:stretch/>
        </p:blipFill>
        <p:spPr>
          <a:xfrm>
            <a:off x="0" y="6688020"/>
            <a:ext cx="9144000" cy="169981"/>
          </a:xfrm>
          <a:prstGeom prst="rect">
            <a:avLst/>
          </a:prstGeom>
        </p:spPr>
      </p:pic>
    </p:spTree>
    <p:extLst>
      <p:ext uri="{BB962C8B-B14F-4D97-AF65-F5344CB8AC3E}">
        <p14:creationId xmlns:p14="http://schemas.microsoft.com/office/powerpoint/2010/main" val="23136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lank No Footer">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72515" y="230827"/>
            <a:ext cx="8768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00651" y="903456"/>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7" name="Slide Number Placeholder 5">
            <a:extLst>
              <a:ext uri="{FF2B5EF4-FFF2-40B4-BE49-F238E27FC236}">
                <a16:creationId xmlns:a16="http://schemas.microsoft.com/office/drawing/2014/main" id="{96AC23F2-14AB-4F22-BCC9-A2BBD588E80F}"/>
              </a:ext>
            </a:extLst>
          </p:cNvPr>
          <p:cNvSpPr txBox="1">
            <a:spLocks/>
          </p:cNvSpPr>
          <p:nvPr userDrawn="1"/>
        </p:nvSpPr>
        <p:spPr>
          <a:xfrm>
            <a:off x="8647173" y="648820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pic>
        <p:nvPicPr>
          <p:cNvPr id="6" name="Picture 5">
            <a:extLst>
              <a:ext uri="{FF2B5EF4-FFF2-40B4-BE49-F238E27FC236}">
                <a16:creationId xmlns:a16="http://schemas.microsoft.com/office/drawing/2014/main" id="{E148D672-42FB-F04C-8255-010050B55CC6}"/>
              </a:ext>
            </a:extLst>
          </p:cNvPr>
          <p:cNvPicPr>
            <a:picLocks noChangeAspect="1"/>
          </p:cNvPicPr>
          <p:nvPr userDrawn="1"/>
        </p:nvPicPr>
        <p:blipFill>
          <a:blip r:embed="rId2"/>
          <a:stretch>
            <a:fillRect/>
          </a:stretch>
        </p:blipFill>
        <p:spPr>
          <a:xfrm>
            <a:off x="55596" y="6186336"/>
            <a:ext cx="2841983" cy="666996"/>
          </a:xfrm>
          <a:prstGeom prst="rect">
            <a:avLst/>
          </a:prstGeom>
        </p:spPr>
      </p:pic>
    </p:spTree>
    <p:extLst>
      <p:ext uri="{BB962C8B-B14F-4D97-AF65-F5344CB8AC3E}">
        <p14:creationId xmlns:p14="http://schemas.microsoft.com/office/powerpoint/2010/main" val="246270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Blue Section Break Globe">
    <p:bg>
      <p:bgPr>
        <a:solidFill>
          <a:srgbClr val="0C507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16" y="6416676"/>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7116AE3D-82E7-FC49-9AC5-2D61F260700F}"/>
              </a:ext>
            </a:extLst>
          </p:cNvPr>
          <p:cNvSpPr txBox="1">
            <a:spLocks/>
          </p:cNvSpPr>
          <p:nvPr userDrawn="1"/>
        </p:nvSpPr>
        <p:spPr>
          <a:xfrm>
            <a:off x="8566548" y="6399214"/>
            <a:ext cx="440531" cy="365125"/>
          </a:xfrm>
          <a:prstGeom prst="rect">
            <a:avLst/>
          </a:prstGeom>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685800" eaLnBrk="1" hangingPunct="1">
              <a:defRPr/>
            </a:pPr>
            <a:fld id="{5527A507-EFE4-4110-9C54-1F442370ECD7}" type="slidenum">
              <a:rPr lang="en-US" altLang="en-US" sz="675" smtClean="0">
                <a:solidFill>
                  <a:schemeClr val="bg1"/>
                </a:solidFill>
              </a:rPr>
              <a:pPr algn="r" defTabSz="685800" eaLnBrk="1" hangingPunct="1">
                <a:defRPr/>
              </a:pPr>
              <a:t>‹#›</a:t>
            </a:fld>
            <a:endParaRPr lang="en-US" altLang="en-US" sz="675">
              <a:solidFill>
                <a:schemeClr val="bg1"/>
              </a:solidFill>
            </a:endParaRPr>
          </a:p>
        </p:txBody>
      </p:sp>
      <p:pic>
        <p:nvPicPr>
          <p:cNvPr id="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5975" y="0"/>
            <a:ext cx="7058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11F7AAD-77FD-A547-9517-5C3302963F1C}"/>
              </a:ext>
            </a:extLst>
          </p:cNvPr>
          <p:cNvSpPr txBox="1">
            <a:spLocks noChangeArrowheads="1"/>
          </p:cNvSpPr>
          <p:nvPr userDrawn="1"/>
        </p:nvSpPr>
        <p:spPr bwMode="auto">
          <a:xfrm>
            <a:off x="4114800" y="6459539"/>
            <a:ext cx="732893" cy="20774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50" b="1">
                <a:solidFill>
                  <a:schemeClr val="bg1"/>
                </a:solidFill>
                <a:ea typeface="+mn-ea"/>
              </a:rPr>
              <a:t>#PEPFAR15</a:t>
            </a:r>
          </a:p>
        </p:txBody>
      </p:sp>
      <p:sp>
        <p:nvSpPr>
          <p:cNvPr id="9" name="Text Placeholder 9"/>
          <p:cNvSpPr>
            <a:spLocks noGrp="1"/>
          </p:cNvSpPr>
          <p:nvPr>
            <p:ph type="body" sz="quarter" idx="13"/>
          </p:nvPr>
        </p:nvSpPr>
        <p:spPr>
          <a:xfrm>
            <a:off x="172516" y="2705449"/>
            <a:ext cx="8768132" cy="456949"/>
          </a:xfrm>
          <a:prstGeom prst="rect">
            <a:avLst/>
          </a:prstGeom>
        </p:spPr>
        <p:txBody>
          <a:bodyPr lIns="0" tIns="0" rIns="0" bIns="0">
            <a:noAutofit/>
          </a:bodyPr>
          <a:lstStyle>
            <a:lvl1pPr marL="0" indent="0">
              <a:buFontTx/>
              <a:buNone/>
              <a:defRPr sz="49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2276153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06EF81-9AF6-4468-BC8C-A36A8953C7B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0F2E-19D4-4CC4-B74B-634446E4E520}" type="slidenum">
              <a:rPr lang="en-US" smtClean="0"/>
              <a:t>‹#›</a:t>
            </a:fld>
            <a:endParaRPr lang="en-US"/>
          </a:p>
        </p:txBody>
      </p:sp>
    </p:spTree>
    <p:extLst>
      <p:ext uri="{BB962C8B-B14F-4D97-AF65-F5344CB8AC3E}">
        <p14:creationId xmlns:p14="http://schemas.microsoft.com/office/powerpoint/2010/main" val="254809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theme" Target="../theme/theme4.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theme" Target="../theme/theme5.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79980" y="6356353"/>
            <a:ext cx="20574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pPr/>
              <a:t>‹#›</a:t>
            </a:fld>
            <a:endParaRPr lang="en-US" dirty="0"/>
          </a:p>
        </p:txBody>
      </p:sp>
    </p:spTree>
    <p:extLst>
      <p:ext uri="{BB962C8B-B14F-4D97-AF65-F5344CB8AC3E}">
        <p14:creationId xmlns:p14="http://schemas.microsoft.com/office/powerpoint/2010/main" val="46896638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66"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946"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852619-FEC3-4240-93E2-392754732CC1}" type="datetimeFigureOut">
              <a:rPr lang="en-US" smtClean="0"/>
              <a:t>9/30/2021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990031-9345-46B6-AFE5-7D4170ADA2A8}" type="slidenum">
              <a:rPr lang="en-US" smtClean="0"/>
              <a:t>‹#›</a:t>
            </a:fld>
            <a:endParaRPr lang="en-US"/>
          </a:p>
        </p:txBody>
      </p:sp>
    </p:spTree>
    <p:extLst>
      <p:ext uri="{BB962C8B-B14F-4D97-AF65-F5344CB8AC3E}">
        <p14:creationId xmlns:p14="http://schemas.microsoft.com/office/powerpoint/2010/main" val="329298056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alibri" panose="020F050202020403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80622"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060606"/>
                </a:solidFill>
              </a:defRPr>
            </a:lvl1pPr>
          </a:lstStyle>
          <a:p>
            <a:pPr>
              <a:defRPr/>
            </a:pPr>
            <a:fld id="{0409F418-2E93-4344-B1EA-E3E3F808E823}" type="slidenum">
              <a:rPr lang="en-US" altLang="en-US"/>
              <a:pPr>
                <a:defRPr/>
              </a:pPr>
              <a:t>‹#›</a:t>
            </a:fld>
            <a:endParaRPr lang="en-US" altLang="en-US"/>
          </a:p>
        </p:txBody>
      </p:sp>
    </p:spTree>
    <p:extLst>
      <p:ext uri="{BB962C8B-B14F-4D97-AF65-F5344CB8AC3E}">
        <p14:creationId xmlns:p14="http://schemas.microsoft.com/office/powerpoint/2010/main" val="231371861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 id="2147483986" r:id="rId23"/>
    <p:sldLayoutId id="2147483987" r:id="rId24"/>
    <p:sldLayoutId id="2147483988" r:id="rId25"/>
    <p:sldLayoutId id="2147483989" r:id="rId26"/>
    <p:sldLayoutId id="2147483990" r:id="rId27"/>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defRPr>
      </a:lvl2pPr>
      <a:lvl3pPr algn="l"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defRPr>
      </a:lvl3pPr>
      <a:lvl4pPr algn="l"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defRPr>
      </a:lvl4pPr>
      <a:lvl5pPr algn="l"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defRPr>
      </a:lvl5pPr>
      <a:lvl6pPr marL="342900" algn="l" rtl="0" fontAlgn="base">
        <a:lnSpc>
          <a:spcPct val="90000"/>
        </a:lnSpc>
        <a:spcBef>
          <a:spcPct val="0"/>
        </a:spcBef>
        <a:spcAft>
          <a:spcPct val="0"/>
        </a:spcAft>
        <a:defRPr sz="3300">
          <a:solidFill>
            <a:schemeClr val="tx1"/>
          </a:solidFill>
          <a:latin typeface="Arial" panose="020B0604020202020204" pitchFamily="34" charset="0"/>
        </a:defRPr>
      </a:lvl6pPr>
      <a:lvl7pPr marL="685800" algn="l" rtl="0" fontAlgn="base">
        <a:lnSpc>
          <a:spcPct val="90000"/>
        </a:lnSpc>
        <a:spcBef>
          <a:spcPct val="0"/>
        </a:spcBef>
        <a:spcAft>
          <a:spcPct val="0"/>
        </a:spcAft>
        <a:defRPr sz="3300">
          <a:solidFill>
            <a:schemeClr val="tx1"/>
          </a:solidFill>
          <a:latin typeface="Arial" panose="020B0604020202020204" pitchFamily="34" charset="0"/>
        </a:defRPr>
      </a:lvl7pPr>
      <a:lvl8pPr marL="1028700" algn="l" rtl="0" fontAlgn="base">
        <a:lnSpc>
          <a:spcPct val="90000"/>
        </a:lnSpc>
        <a:spcBef>
          <a:spcPct val="0"/>
        </a:spcBef>
        <a:spcAft>
          <a:spcPct val="0"/>
        </a:spcAft>
        <a:defRPr sz="3300">
          <a:solidFill>
            <a:schemeClr val="tx1"/>
          </a:solidFill>
          <a:latin typeface="Arial" panose="020B0604020202020204" pitchFamily="34" charset="0"/>
        </a:defRPr>
      </a:lvl8pPr>
      <a:lvl9pPr marL="1371600" algn="l"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79980" y="6356363"/>
            <a:ext cx="20574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solidFill>
                  <a:srgbClr val="16181A">
                    <a:lumMod val="25000"/>
                  </a:srgbClr>
                </a:solidFill>
              </a:rPr>
              <a:pPr/>
              <a:t>‹#›</a:t>
            </a:fld>
            <a:endParaRPr lang="en-US" dirty="0">
              <a:solidFill>
                <a:srgbClr val="16181A">
                  <a:lumMod val="25000"/>
                </a:srgbClr>
              </a:solidFill>
            </a:endParaRPr>
          </a:p>
        </p:txBody>
      </p:sp>
    </p:spTree>
    <p:extLst>
      <p:ext uri="{BB962C8B-B14F-4D97-AF65-F5344CB8AC3E}">
        <p14:creationId xmlns:p14="http://schemas.microsoft.com/office/powerpoint/2010/main" val="15408459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4" r:id="rId22"/>
    <p:sldLayoutId id="2147484015" r:id="rId23"/>
    <p:sldLayoutId id="2147484016" r:id="rId24"/>
    <p:sldLayoutId id="2147484017" r:id="rId25"/>
    <p:sldLayoutId id="2147484018" r:id="rId26"/>
    <p:sldLayoutId id="2147484019" r:id="rId27"/>
    <p:sldLayoutId id="2147484020" r:id="rId28"/>
    <p:sldLayoutId id="2147484021" r:id="rId29"/>
    <p:sldLayoutId id="214748402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6EF81-9AF6-4468-BC8C-A36A8953C7BD}" type="datetimeFigureOut">
              <a:rPr lang="en-US" smtClean="0"/>
              <a:t>9/30/2021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70F2E-19D4-4CC4-B74B-634446E4E520}" type="slidenum">
              <a:rPr lang="en-US" smtClean="0"/>
              <a:t>‹#›</a:t>
            </a:fld>
            <a:endParaRPr lang="en-US"/>
          </a:p>
        </p:txBody>
      </p:sp>
      <p:sp>
        <p:nvSpPr>
          <p:cNvPr id="7" name="MSIPCMContentMarking" descr="{&quot;HashCode&quot;:717939032,&quot;Placement&quot;:&quot;Header&quot;,&quot;Top&quot;:0.0,&quot;Left&quot;:0.0,&quot;SlideWidth&quot;:720,&quot;SlideHeight&quot;:540}">
            <a:extLst>
              <a:ext uri="{FF2B5EF4-FFF2-40B4-BE49-F238E27FC236}">
                <a16:creationId xmlns:a16="http://schemas.microsoft.com/office/drawing/2014/main" id="{0779BFA8-2A75-426D-9B3B-1B449D6E9B75}"/>
              </a:ext>
            </a:extLst>
          </p:cNvPr>
          <p:cNvSpPr txBox="1"/>
          <p:nvPr userDrawn="1"/>
        </p:nvSpPr>
        <p:spPr>
          <a:xfrm>
            <a:off x="0" y="0"/>
            <a:ext cx="139496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FF"/>
                </a:solidFill>
                <a:latin typeface="Calibri" panose="020F0502020204030204" pitchFamily="34" charset="0"/>
              </a:rPr>
              <a:t>CLIENT PROPRIETARY</a:t>
            </a:r>
          </a:p>
        </p:txBody>
      </p:sp>
    </p:spTree>
    <p:extLst>
      <p:ext uri="{BB962C8B-B14F-4D97-AF65-F5344CB8AC3E}">
        <p14:creationId xmlns:p14="http://schemas.microsoft.com/office/powerpoint/2010/main" val="4901757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 id="2147484087" r:id="rId17"/>
    <p:sldLayoutId id="2147484088" r:id="rId18"/>
    <p:sldLayoutId id="214748408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image" Target="../media/image42.jpeg"/><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49.jpeg"/><Relationship Id="rId5" Type="http://schemas.openxmlformats.org/officeDocument/2006/relationships/image" Target="../media/image44.png"/><Relationship Id="rId15" Type="http://schemas.openxmlformats.org/officeDocument/2006/relationships/image" Target="../media/image53.jpeg"/><Relationship Id="rId10" Type="http://schemas.openxmlformats.org/officeDocument/2006/relationships/image" Target="../media/image48.png"/><Relationship Id="rId4" Type="http://schemas.openxmlformats.org/officeDocument/2006/relationships/image" Target="../media/image43.jpeg"/><Relationship Id="rId9" Type="http://schemas.openxmlformats.org/officeDocument/2006/relationships/image" Target="../media/image47.jpeg"/><Relationship Id="rId14" Type="http://schemas.openxmlformats.org/officeDocument/2006/relationships/image" Target="../media/image52.jpeg"/></Relationships>
</file>

<file path=ppt/slides/_rels/slide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56.jpeg"/><Relationship Id="rId4" Type="http://schemas.openxmlformats.org/officeDocument/2006/relationships/image" Target="../media/image5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584" y="3429000"/>
            <a:ext cx="8698831" cy="1573072"/>
          </a:xfrm>
        </p:spPr>
        <p:txBody>
          <a:bodyPr/>
          <a:lstStyle/>
          <a:p>
            <a:r>
              <a:rPr lang="en-US" altLang="en-US" sz="5400" b="1" dirty="0"/>
              <a:t>Engaging Faith Communities to Find Men and Children:</a:t>
            </a:r>
            <a:br>
              <a:rPr lang="en-US" altLang="en-US" sz="5400" b="1" dirty="0"/>
            </a:br>
            <a:br>
              <a:rPr lang="en-US" altLang="en-US" sz="5400" dirty="0"/>
            </a:br>
            <a:r>
              <a:rPr lang="en-US" altLang="en-US" sz="5400" b="1" dirty="0"/>
              <a:t>Messages of Hope for </a:t>
            </a:r>
            <a:br>
              <a:rPr lang="en-US" altLang="en-US" sz="5400" b="1" dirty="0"/>
            </a:br>
            <a:r>
              <a:rPr lang="en-US" altLang="en-US" sz="5400" b="1" dirty="0"/>
              <a:t>Men and Children Tool</a:t>
            </a:r>
            <a:br>
              <a:rPr lang="en-US" altLang="en-US" sz="5400" b="1" dirty="0"/>
            </a:br>
            <a:endParaRPr lang="en-US" dirty="0">
              <a:solidFill>
                <a:srgbClr val="FF0000"/>
              </a:solidFill>
            </a:endParaRPr>
          </a:p>
        </p:txBody>
      </p:sp>
    </p:spTree>
    <p:extLst>
      <p:ext uri="{BB962C8B-B14F-4D97-AF65-F5344CB8AC3E}">
        <p14:creationId xmlns:p14="http://schemas.microsoft.com/office/powerpoint/2010/main" val="156789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172515" y="165853"/>
            <a:ext cx="8768132" cy="443198"/>
          </a:xfrm>
        </p:spPr>
        <p:txBody>
          <a:bodyPr/>
          <a:lstStyle/>
          <a:p>
            <a:pPr algn="ctr"/>
            <a:r>
              <a:rPr lang="en-US" b="1" dirty="0"/>
              <a:t> </a:t>
            </a:r>
            <a:r>
              <a:rPr lang="en-US" sz="2800" b="1" dirty="0"/>
              <a:t>Messages Addressing How Men Feel</a:t>
            </a:r>
          </a:p>
        </p:txBody>
      </p:sp>
      <p:sp>
        <p:nvSpPr>
          <p:cNvPr id="5" name="Rectangle 4">
            <a:extLst>
              <a:ext uri="{FF2B5EF4-FFF2-40B4-BE49-F238E27FC236}">
                <a16:creationId xmlns:a16="http://schemas.microsoft.com/office/drawing/2014/main" id="{E587569D-AA79-A74F-B348-5D896BE98AE1}"/>
              </a:ext>
            </a:extLst>
          </p:cNvPr>
          <p:cNvSpPr/>
          <p:nvPr/>
        </p:nvSpPr>
        <p:spPr>
          <a:xfrm>
            <a:off x="261257" y="687776"/>
            <a:ext cx="8186056" cy="548640"/>
          </a:xfrm>
          <a:prstGeom prst="rec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6181A"/>
                </a:solidFill>
                <a:effectLst/>
                <a:uLnTx/>
                <a:uFillTx/>
                <a:latin typeface="Arial"/>
                <a:ea typeface="+mn-ea"/>
                <a:cs typeface="+mn-cs"/>
              </a:rPr>
              <a:t>How Men Feel – Research</a:t>
            </a:r>
            <a:r>
              <a:rPr kumimoji="0" lang="en-US" sz="1800" b="1" i="0" u="none" strike="noStrike" kern="1200" cap="none" spc="0" normalizeH="0" noProof="0" dirty="0">
                <a:ln>
                  <a:noFill/>
                </a:ln>
                <a:solidFill>
                  <a:srgbClr val="16181A"/>
                </a:solidFill>
                <a:effectLst/>
                <a:uLnTx/>
                <a:uFillTx/>
                <a:latin typeface="Arial"/>
                <a:ea typeface="+mn-ea"/>
                <a:cs typeface="+mn-cs"/>
              </a:rPr>
              <a:t> </a:t>
            </a:r>
            <a:r>
              <a:rPr kumimoji="0" lang="en-US" sz="1800" b="1" i="0" u="none" strike="noStrike" kern="1200" cap="none" spc="0" normalizeH="0" baseline="0" noProof="0" dirty="0">
                <a:ln>
                  <a:noFill/>
                </a:ln>
                <a:solidFill>
                  <a:srgbClr val="16181A"/>
                </a:solidFill>
                <a:effectLst/>
                <a:uLnTx/>
                <a:uFillTx/>
                <a:latin typeface="Arial"/>
                <a:ea typeface="+mn-ea"/>
                <a:cs typeface="+mn-cs"/>
              </a:rPr>
              <a:t>Insights</a:t>
            </a:r>
          </a:p>
        </p:txBody>
      </p:sp>
      <p:sp>
        <p:nvSpPr>
          <p:cNvPr id="6" name="Rectangle 5">
            <a:extLst>
              <a:ext uri="{FF2B5EF4-FFF2-40B4-BE49-F238E27FC236}">
                <a16:creationId xmlns:a16="http://schemas.microsoft.com/office/drawing/2014/main" id="{0926F598-F748-D745-AEF4-1E32314E931E}"/>
              </a:ext>
            </a:extLst>
          </p:cNvPr>
          <p:cNvSpPr/>
          <p:nvPr/>
        </p:nvSpPr>
        <p:spPr>
          <a:xfrm>
            <a:off x="313510" y="2659629"/>
            <a:ext cx="8133803" cy="442052"/>
          </a:xfrm>
          <a:prstGeom prst="rect">
            <a:avLst/>
          </a:prstGeom>
          <a:solidFill>
            <a:schemeClr val="bg1"/>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6181A"/>
                </a:solidFill>
                <a:effectLst/>
                <a:uLnTx/>
                <a:uFillTx/>
                <a:latin typeface="Arial"/>
                <a:ea typeface="+mn-ea"/>
                <a:cs typeface="+mn-cs"/>
              </a:rPr>
              <a:t>How Men Feel - Message Adaptations for</a:t>
            </a:r>
            <a:r>
              <a:rPr kumimoji="0" lang="en-US" sz="1800" b="1" i="0" u="none" strike="noStrike" kern="1200" cap="none" spc="0" normalizeH="0" noProof="0" dirty="0">
                <a:ln>
                  <a:noFill/>
                </a:ln>
                <a:solidFill>
                  <a:srgbClr val="16181A"/>
                </a:solidFill>
                <a:effectLst/>
                <a:uLnTx/>
                <a:uFillTx/>
                <a:latin typeface="Arial"/>
                <a:ea typeface="+mn-ea"/>
                <a:cs typeface="+mn-cs"/>
              </a:rPr>
              <a:t> Faith Leaders</a:t>
            </a:r>
            <a:r>
              <a:rPr kumimoji="0" lang="en-US" sz="1800" b="1" i="0" u="none" strike="noStrike" kern="1200" cap="none" spc="0" normalizeH="0" baseline="0" noProof="0" dirty="0">
                <a:ln>
                  <a:noFill/>
                </a:ln>
                <a:solidFill>
                  <a:srgbClr val="16181A"/>
                </a:solidFill>
                <a:effectLst/>
                <a:uLnTx/>
                <a:uFillTx/>
                <a:latin typeface="Arial"/>
                <a:ea typeface="+mn-ea"/>
                <a:cs typeface="+mn-cs"/>
              </a:rPr>
              <a:t> </a:t>
            </a:r>
          </a:p>
        </p:txBody>
      </p:sp>
      <p:sp>
        <p:nvSpPr>
          <p:cNvPr id="9" name="TextBox 8">
            <a:extLst>
              <a:ext uri="{FF2B5EF4-FFF2-40B4-BE49-F238E27FC236}">
                <a16:creationId xmlns:a16="http://schemas.microsoft.com/office/drawing/2014/main" id="{789B2529-2DC5-E342-B312-463958DE7714}"/>
              </a:ext>
            </a:extLst>
          </p:cNvPr>
          <p:cNvSpPr txBox="1"/>
          <p:nvPr/>
        </p:nvSpPr>
        <p:spPr>
          <a:xfrm>
            <a:off x="172515" y="3177801"/>
            <a:ext cx="8768132" cy="4601260"/>
          </a:xfrm>
          <a:prstGeom prst="rect">
            <a:avLst/>
          </a:prstGeom>
          <a:noFill/>
        </p:spPr>
        <p:txBody>
          <a:bodyPr wrap="square" rtlCol="0">
            <a:spAutoFit/>
          </a:bodyPr>
          <a:lstStyle/>
          <a:p>
            <a:r>
              <a:rPr lang="en-US" sz="1600" b="1" i="1" dirty="0"/>
              <a:t>TAKE CARE OF YOURSELF AND TAKE CARE OF YOUR FAMILY! – </a:t>
            </a:r>
            <a:r>
              <a:rPr lang="en-US" sz="1600" dirty="0"/>
              <a:t>An HIV test may help you and your family stay strong and live well! With self-testing available you chose where and when! If you or someone in your family has risk or is living with HIV, make sure you and your partners and children get tested.</a:t>
            </a:r>
          </a:p>
          <a:p>
            <a:endParaRPr lang="en-US" sz="1600" i="1" dirty="0"/>
          </a:p>
          <a:p>
            <a:pPr marL="285750" indent="-285750">
              <a:buFont typeface="Arial" panose="020B0604020202020204" pitchFamily="34" charset="0"/>
              <a:buChar char="•"/>
              <a:defRPr/>
            </a:pPr>
            <a:r>
              <a:rPr lang="en-US" sz="1600" b="1" i="1" dirty="0">
                <a:latin typeface="Arial"/>
              </a:rPr>
              <a:t>ARV</a:t>
            </a:r>
            <a:r>
              <a:rPr kumimoji="0" lang="en-US" sz="1600" b="1" i="1" u="none" strike="noStrike" kern="1200" cap="none" spc="0" normalizeH="0" baseline="0" noProof="0" dirty="0">
                <a:ln>
                  <a:noFill/>
                </a:ln>
                <a:effectLst/>
                <a:uLnTx/>
                <a:uFillTx/>
                <a:latin typeface="Arial"/>
              </a:rPr>
              <a:t>’s</a:t>
            </a:r>
            <a:r>
              <a:rPr kumimoji="0" lang="en-US" sz="1600" b="1" i="1" u="none" strike="noStrike" kern="1200" cap="none" spc="0" normalizeH="0" noProof="0" dirty="0">
                <a:ln>
                  <a:noFill/>
                </a:ln>
                <a:effectLst/>
                <a:uLnTx/>
                <a:uFillTx/>
                <a:latin typeface="Arial"/>
              </a:rPr>
              <a:t> are</a:t>
            </a:r>
            <a:r>
              <a:rPr kumimoji="0" lang="en-US" sz="1600" b="1" i="1" u="none" strike="noStrike" kern="1200" cap="none" spc="0" normalizeH="0" baseline="0" noProof="0" dirty="0">
                <a:ln>
                  <a:noFill/>
                </a:ln>
                <a:effectLst/>
                <a:uLnTx/>
                <a:uFillTx/>
                <a:latin typeface="Arial"/>
              </a:rPr>
              <a:t> GOOD FOR YOU! -- </a:t>
            </a:r>
            <a:r>
              <a:rPr lang="en-US" sz="1600" dirty="0"/>
              <a:t>Your life matters! </a:t>
            </a:r>
            <a:r>
              <a:rPr kumimoji="0" lang="en-US" sz="1600" u="none" strike="noStrike" kern="1200" cap="none" spc="0" normalizeH="0" baseline="0" noProof="0" dirty="0">
                <a:ln>
                  <a:noFill/>
                </a:ln>
                <a:effectLst/>
                <a:uLnTx/>
                <a:uFillTx/>
                <a:latin typeface="Arial"/>
              </a:rPr>
              <a:t>Live productive,</a:t>
            </a:r>
            <a:r>
              <a:rPr kumimoji="0" lang="en-US" sz="1600" u="none" strike="noStrike" kern="1200" cap="none" spc="0" normalizeH="0" noProof="0" dirty="0">
                <a:ln>
                  <a:noFill/>
                </a:ln>
                <a:effectLst/>
                <a:uLnTx/>
                <a:uFillTx/>
                <a:latin typeface="Arial"/>
              </a:rPr>
              <a:t> strong </a:t>
            </a:r>
            <a:r>
              <a:rPr kumimoji="0" lang="en-US" sz="1600" u="none" strike="noStrike" kern="1200" cap="none" spc="0" normalizeH="0" baseline="0" noProof="0" dirty="0">
                <a:ln>
                  <a:noFill/>
                </a:ln>
                <a:effectLst/>
                <a:uLnTx/>
                <a:uFillTx/>
                <a:latin typeface="Arial"/>
              </a:rPr>
              <a:t>&amp; long -- with HIV treatment for life! </a:t>
            </a:r>
          </a:p>
          <a:p>
            <a:pPr marL="285750" indent="-285750">
              <a:buFont typeface="Arial" panose="020B0604020202020204" pitchFamily="34" charset="0"/>
              <a:buChar char="•"/>
              <a:defRPr/>
            </a:pPr>
            <a:r>
              <a:rPr lang="en-US" sz="1600" b="1" i="1" dirty="0">
                <a:latin typeface="Arial"/>
              </a:rPr>
              <a:t>ARV’s are</a:t>
            </a:r>
            <a:r>
              <a:rPr kumimoji="0" lang="en-US" sz="1600" b="1" i="1" u="none" strike="noStrike" kern="1200" cap="none" spc="0" normalizeH="0" baseline="0" noProof="0" dirty="0">
                <a:ln>
                  <a:noFill/>
                </a:ln>
                <a:effectLst/>
                <a:uLnTx/>
                <a:uFillTx/>
                <a:latin typeface="Arial"/>
              </a:rPr>
              <a:t> GOOD FOR YOUR FAMILY! – </a:t>
            </a:r>
            <a:r>
              <a:rPr lang="en-US" sz="1600" dirty="0">
                <a:latin typeface="Arial"/>
              </a:rPr>
              <a:t>T</a:t>
            </a:r>
            <a:r>
              <a:rPr kumimoji="0" lang="en-US" sz="1600" u="none" strike="noStrike" kern="1200" cap="none" spc="0" normalizeH="0" baseline="0" noProof="0" dirty="0" err="1">
                <a:ln>
                  <a:noFill/>
                </a:ln>
                <a:effectLst/>
                <a:uLnTx/>
                <a:uFillTx/>
                <a:latin typeface="Arial"/>
              </a:rPr>
              <a:t>reatment</a:t>
            </a:r>
            <a:r>
              <a:rPr kumimoji="0" lang="en-US" sz="1600" u="none" strike="noStrike" kern="1200" cap="none" spc="0" normalizeH="0" baseline="0" noProof="0" dirty="0">
                <a:ln>
                  <a:noFill/>
                </a:ln>
                <a:effectLst/>
                <a:uLnTx/>
                <a:uFillTx/>
                <a:latin typeface="Arial"/>
              </a:rPr>
              <a:t> stops the virus from passing!</a:t>
            </a:r>
          </a:p>
          <a:p>
            <a:pPr marL="285750" lvl="0" indent="-285750">
              <a:buFont typeface="Arial" panose="020B0604020202020204" pitchFamily="34" charset="0"/>
              <a:buChar char="•"/>
              <a:defRPr/>
            </a:pPr>
            <a:r>
              <a:rPr lang="en-US" sz="1600" b="1" i="1" dirty="0"/>
              <a:t>ARV’s are GOOD FOR YOUR FAITH! – </a:t>
            </a:r>
            <a:r>
              <a:rPr lang="en-US" sz="1600" dirty="0"/>
              <a:t>The Church needs men like you, so live well with  ARVs -- start treatment at once and stay on treatment every day! </a:t>
            </a:r>
            <a:br>
              <a:rPr lang="en-US" sz="1600" dirty="0"/>
            </a:br>
            <a:endParaRPr lang="en-US" sz="1600" dirty="0"/>
          </a:p>
          <a:p>
            <a:pPr marL="285750" lvl="0" indent="-285750">
              <a:buFont typeface="Arial" panose="020B0604020202020204" pitchFamily="34" charset="0"/>
              <a:buChar char="•"/>
              <a:defRPr/>
            </a:pPr>
            <a:r>
              <a:rPr lang="en-US" sz="1600" b="1" i="1" dirty="0"/>
              <a:t>TESTING can IMPROVE COUPLES COMMUNICATION!  </a:t>
            </a:r>
            <a:r>
              <a:rPr lang="en-US" sz="1600" dirty="0"/>
              <a:t>Give each other courage to test together, or apart and disclose; when two become one, they are open about health –  because they are ONE!</a:t>
            </a:r>
          </a:p>
          <a:p>
            <a:pPr lvl="0">
              <a:defRPr/>
            </a:pPr>
            <a:endParaRPr kumimoji="0" lang="en-US" sz="1700" u="none" strike="noStrike" kern="1200" cap="none" spc="0" normalizeH="0" baseline="0" noProof="0" dirty="0">
              <a:ln>
                <a:noFill/>
              </a:ln>
              <a:effectLst/>
              <a:uLnTx/>
              <a:uFillTx/>
              <a:latin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1" u="none" strike="noStrike" kern="1200" cap="none" spc="0" normalizeH="0" baseline="0" noProof="0" dirty="0">
              <a:ln>
                <a:noFill/>
              </a:ln>
              <a:effectLst/>
              <a:uLnTx/>
              <a:uFillTx/>
              <a:latin typeface="Arial"/>
            </a:endParaRPr>
          </a:p>
          <a:p>
            <a:pPr marR="0" lvl="0" algn="l" defTabSz="457200" rtl="0" eaLnBrk="1" fontAlgn="auto" latinLnBrk="0" hangingPunct="1">
              <a:lnSpc>
                <a:spcPct val="100000"/>
              </a:lnSpc>
              <a:spcBef>
                <a:spcPts val="0"/>
              </a:spcBef>
              <a:spcAft>
                <a:spcPts val="0"/>
              </a:spcAft>
              <a:buClrTx/>
              <a:buSzTx/>
              <a:tabLst/>
              <a:defRPr/>
            </a:pPr>
            <a:endParaRPr lang="en-US" dirty="0">
              <a:solidFill>
                <a:schemeClr val="tx2">
                  <a:lumMod val="75000"/>
                </a:schemeClr>
              </a:solidFill>
              <a:latin typeface="Arial"/>
            </a:endParaRPr>
          </a:p>
          <a:p>
            <a:pPr marR="0" lvl="0" algn="l" defTabSz="457200" rtl="0" eaLnBrk="1" fontAlgn="auto" latinLnBrk="0" hangingPunct="1">
              <a:lnSpc>
                <a:spcPct val="100000"/>
              </a:lnSpc>
              <a:spcBef>
                <a:spcPts val="0"/>
              </a:spcBef>
              <a:spcAft>
                <a:spcPts val="0"/>
              </a:spcAft>
              <a:buClrTx/>
              <a:buSzTx/>
              <a:tabLst/>
              <a:defRPr/>
            </a:pPr>
            <a:endParaRPr lang="en-US" dirty="0">
              <a:solidFill>
                <a:schemeClr val="tx2">
                  <a:lumMod val="75000"/>
                </a:schemeClr>
              </a:solidFill>
              <a:latin typeface="Arial"/>
            </a:endParaRPr>
          </a:p>
        </p:txBody>
      </p:sp>
      <p:sp>
        <p:nvSpPr>
          <p:cNvPr id="11" name="TextBox 10">
            <a:extLst>
              <a:ext uri="{FF2B5EF4-FFF2-40B4-BE49-F238E27FC236}">
                <a16:creationId xmlns:a16="http://schemas.microsoft.com/office/drawing/2014/main" id="{6C506672-714C-F149-8D91-D71259B9F7A5}"/>
              </a:ext>
            </a:extLst>
          </p:cNvPr>
          <p:cNvSpPr txBox="1"/>
          <p:nvPr/>
        </p:nvSpPr>
        <p:spPr>
          <a:xfrm>
            <a:off x="261257" y="1292577"/>
            <a:ext cx="8547592" cy="1477328"/>
          </a:xfrm>
          <a:prstGeom prst="rect">
            <a:avLst/>
          </a:prstGeom>
          <a:noFill/>
        </p:spPr>
        <p:txBody>
          <a:bodyPr wrap="square" rtlCol="0">
            <a:spAutoFit/>
          </a:bodyPr>
          <a:lstStyle/>
          <a:p>
            <a:pPr marL="285750" lvl="0" indent="-285750">
              <a:buFont typeface="Arial" panose="020B0604020202020204" pitchFamily="34" charset="0"/>
              <a:buChar char="•"/>
              <a:defRPr/>
            </a:pPr>
            <a:r>
              <a:rPr lang="en-US" dirty="0">
                <a:solidFill>
                  <a:srgbClr val="C00000"/>
                </a:solidFill>
              </a:rPr>
              <a:t>Men associate HIV with weakness, unattractiveness, disability</a:t>
            </a:r>
          </a:p>
          <a:p>
            <a:pPr marL="285750" indent="-285750">
              <a:buFont typeface="Arial" panose="020B0604020202020204" pitchFamily="34" charset="0"/>
              <a:buChar char="•"/>
              <a:defRPr/>
            </a:pPr>
            <a:r>
              <a:rPr lang="en-US" dirty="0">
                <a:solidFill>
                  <a:srgbClr val="C00000"/>
                </a:solidFill>
              </a:rPr>
              <a:t>Men want option of community-based self-testing, with quality and competence</a:t>
            </a:r>
          </a:p>
          <a:p>
            <a:pPr marL="285750" indent="-285750">
              <a:buFont typeface="Arial" panose="020B0604020202020204" pitchFamily="34" charset="0"/>
              <a:buChar char="•"/>
              <a:defRPr/>
            </a:pPr>
            <a:r>
              <a:rPr lang="en-US" dirty="0">
                <a:solidFill>
                  <a:srgbClr val="C00000"/>
                </a:solidFill>
              </a:rPr>
              <a:t>Men are ignorant about VL suppression and “</a:t>
            </a:r>
            <a:r>
              <a:rPr lang="en-US" dirty="0" err="1">
                <a:solidFill>
                  <a:srgbClr val="C00000"/>
                </a:solidFill>
              </a:rPr>
              <a:t>intransmissability</a:t>
            </a:r>
            <a:r>
              <a:rPr lang="en-US" dirty="0">
                <a:solidFill>
                  <a:srgbClr val="C00000"/>
                </a:solidFill>
              </a:rPr>
              <a:t>”</a:t>
            </a:r>
          </a:p>
          <a:p>
            <a:pPr marL="285750" indent="-285750">
              <a:buFont typeface="Arial" panose="020B0604020202020204" pitchFamily="34" charset="0"/>
              <a:buChar char="•"/>
              <a:defRPr/>
            </a:pPr>
            <a:r>
              <a:rPr lang="en-GB" dirty="0">
                <a:solidFill>
                  <a:srgbClr val="C00000"/>
                </a:solidFill>
              </a:rPr>
              <a:t>Messages are unaware of the benefits of couples testing together </a:t>
            </a:r>
          </a:p>
          <a:p>
            <a:pPr marL="285750" indent="-285750">
              <a:buFont typeface="Arial" panose="020B0604020202020204" pitchFamily="34" charset="0"/>
              <a:buChar char="•"/>
              <a:defRPr/>
            </a:pPr>
            <a:endParaRPr lang="en-US" dirty="0">
              <a:solidFill>
                <a:srgbClr val="C00000"/>
              </a:solidFill>
            </a:endParaRPr>
          </a:p>
        </p:txBody>
      </p:sp>
    </p:spTree>
    <p:extLst>
      <p:ext uri="{BB962C8B-B14F-4D97-AF65-F5344CB8AC3E}">
        <p14:creationId xmlns:p14="http://schemas.microsoft.com/office/powerpoint/2010/main" val="315128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172515" y="230827"/>
            <a:ext cx="8768132" cy="387798"/>
          </a:xfrm>
        </p:spPr>
        <p:txBody>
          <a:bodyPr/>
          <a:lstStyle/>
          <a:p>
            <a:pPr lvl="0" algn="ctr"/>
            <a:r>
              <a:rPr lang="en-US" sz="2800" b="1" dirty="0">
                <a:solidFill>
                  <a:srgbClr val="16181A">
                    <a:lumMod val="25000"/>
                  </a:srgbClr>
                </a:solidFill>
              </a:rPr>
              <a:t>Messages Addressing Engaging Men</a:t>
            </a:r>
          </a:p>
        </p:txBody>
      </p:sp>
      <p:sp>
        <p:nvSpPr>
          <p:cNvPr id="5" name="Rectangle 4">
            <a:extLst>
              <a:ext uri="{FF2B5EF4-FFF2-40B4-BE49-F238E27FC236}">
                <a16:creationId xmlns:a16="http://schemas.microsoft.com/office/drawing/2014/main" id="{E587569D-AA79-A74F-B348-5D896BE98AE1}"/>
              </a:ext>
            </a:extLst>
          </p:cNvPr>
          <p:cNvSpPr/>
          <p:nvPr/>
        </p:nvSpPr>
        <p:spPr>
          <a:xfrm>
            <a:off x="172515" y="687776"/>
            <a:ext cx="8527348" cy="465586"/>
          </a:xfrm>
          <a:prstGeom prst="rect">
            <a:avLst/>
          </a:prstGeom>
          <a:solidFill>
            <a:schemeClr val="bg1"/>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Engaging Men - Research Insights</a:t>
            </a:r>
          </a:p>
        </p:txBody>
      </p:sp>
      <p:sp>
        <p:nvSpPr>
          <p:cNvPr id="6" name="Rectangle 5">
            <a:extLst>
              <a:ext uri="{FF2B5EF4-FFF2-40B4-BE49-F238E27FC236}">
                <a16:creationId xmlns:a16="http://schemas.microsoft.com/office/drawing/2014/main" id="{0926F598-F748-D745-AEF4-1E32314E931E}"/>
              </a:ext>
            </a:extLst>
          </p:cNvPr>
          <p:cNvSpPr/>
          <p:nvPr/>
        </p:nvSpPr>
        <p:spPr>
          <a:xfrm>
            <a:off x="216058" y="2440505"/>
            <a:ext cx="8438606" cy="548640"/>
          </a:xfrm>
          <a:prstGeom prst="rect">
            <a:avLst/>
          </a:prstGeom>
          <a:solidFill>
            <a:schemeClr val="bg1"/>
          </a:solidFill>
          <a:ln w="2857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6181A"/>
                </a:solidFill>
              </a:rPr>
              <a:t>Engaging Men - </a:t>
            </a:r>
            <a:r>
              <a:rPr lang="en-US" b="1" dirty="0">
                <a:solidFill>
                  <a:schemeClr val="tx1"/>
                </a:solidFill>
              </a:rPr>
              <a:t>Message Adaptations for Faith Leaders</a:t>
            </a:r>
          </a:p>
        </p:txBody>
      </p:sp>
      <p:sp>
        <p:nvSpPr>
          <p:cNvPr id="9" name="TextBox 8">
            <a:extLst>
              <a:ext uri="{FF2B5EF4-FFF2-40B4-BE49-F238E27FC236}">
                <a16:creationId xmlns:a16="http://schemas.microsoft.com/office/drawing/2014/main" id="{789B2529-2DC5-E342-B312-463958DE7714}"/>
              </a:ext>
            </a:extLst>
          </p:cNvPr>
          <p:cNvSpPr txBox="1"/>
          <p:nvPr/>
        </p:nvSpPr>
        <p:spPr>
          <a:xfrm>
            <a:off x="140022" y="2989145"/>
            <a:ext cx="8800625"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500" b="1" i="1" dirty="0"/>
              <a:t>REAL MEN CELEBRATE HEALTH </a:t>
            </a:r>
            <a:r>
              <a:rPr lang="en-US" sz="1500" dirty="0"/>
              <a:t>in body and soul</a:t>
            </a:r>
            <a:r>
              <a:rPr lang="en-US" sz="1500" b="1" dirty="0"/>
              <a:t>!</a:t>
            </a:r>
          </a:p>
          <a:p>
            <a:pPr marL="285750" indent="-285750">
              <a:lnSpc>
                <a:spcPct val="150000"/>
              </a:lnSpc>
              <a:buFont typeface="Arial" panose="020B0604020202020204" pitchFamily="34" charset="0"/>
              <a:buChar char="•"/>
            </a:pPr>
            <a:r>
              <a:rPr lang="en-US" sz="1500" b="1" i="1" dirty="0"/>
              <a:t>REAL MEN SHOW REAL STRENGTH </a:t>
            </a:r>
            <a:r>
              <a:rPr lang="en-US" sz="1500" dirty="0"/>
              <a:t>by asking for help when we need it!</a:t>
            </a:r>
            <a:endParaRPr lang="en-US" sz="1500" b="1" dirty="0"/>
          </a:p>
          <a:p>
            <a:pPr marL="285750" indent="-285750">
              <a:lnSpc>
                <a:spcPct val="150000"/>
              </a:lnSpc>
              <a:buFont typeface="Arial" panose="020B0604020202020204" pitchFamily="34" charset="0"/>
              <a:buChar char="•"/>
            </a:pPr>
            <a:r>
              <a:rPr lang="en-US" sz="1500" b="1" i="1" dirty="0"/>
              <a:t>PROTECT YOURSELF AND PROTECT YOUR FAMILY</a:t>
            </a:r>
            <a:r>
              <a:rPr lang="en-US" sz="1500" b="1" dirty="0"/>
              <a:t>! </a:t>
            </a:r>
            <a:r>
              <a:rPr lang="en-US" sz="1500" dirty="0"/>
              <a:t>by taking your ARVs religiously, as prescribed! </a:t>
            </a:r>
            <a:r>
              <a:rPr lang="en-US" sz="1600" dirty="0"/>
              <a:t>Prayer together with ARV adherence protects you and those you love!</a:t>
            </a:r>
            <a:endParaRPr lang="en-US" sz="1500" dirty="0"/>
          </a:p>
          <a:p>
            <a:pPr marL="285750" indent="-285750">
              <a:lnSpc>
                <a:spcPct val="150000"/>
              </a:lnSpc>
              <a:buFont typeface="Arial" panose="020B0604020202020204" pitchFamily="34" charset="0"/>
              <a:buChar char="•"/>
            </a:pPr>
            <a:r>
              <a:rPr lang="en-US" sz="1500" b="1" i="1" dirty="0"/>
              <a:t>STRONG MEN STAND </a:t>
            </a:r>
            <a:r>
              <a:rPr lang="en-US" sz="1500" dirty="0"/>
              <a:t>together in health for body and soul, as we pursue our dreams for ourselves, our families, our congregation, our nation! </a:t>
            </a:r>
            <a:endParaRPr lang="en-US" sz="1500" i="1" dirty="0"/>
          </a:p>
          <a:p>
            <a:pPr marL="285750" indent="-285750">
              <a:buFont typeface="Arial" panose="020B0604020202020204" pitchFamily="34" charset="0"/>
              <a:buChar char="•"/>
            </a:pPr>
            <a:r>
              <a:rPr lang="en-US" sz="1500" b="1" i="1" dirty="0"/>
              <a:t>WE RAISE A VOICE OF HOPE!</a:t>
            </a:r>
            <a:r>
              <a:rPr lang="en-US" sz="1500" b="1" dirty="0"/>
              <a:t> </a:t>
            </a:r>
            <a:r>
              <a:rPr lang="en-US" sz="1500" dirty="0"/>
              <a:t>– with open arms to those living with HIV!</a:t>
            </a:r>
          </a:p>
          <a:p>
            <a:pPr marL="285750" indent="-285750">
              <a:lnSpc>
                <a:spcPct val="150000"/>
              </a:lnSpc>
              <a:buFont typeface="Arial" panose="020B0604020202020204" pitchFamily="34" charset="0"/>
              <a:buChar char="•"/>
            </a:pPr>
            <a:r>
              <a:rPr lang="en-US" sz="1500" dirty="0"/>
              <a:t>Broadcast radio messages from expert client champions in faith settings,</a:t>
            </a:r>
            <a:r>
              <a:rPr lang="en-US" sz="1500" i="1" dirty="0"/>
              <a:t> </a:t>
            </a:r>
            <a:r>
              <a:rPr lang="en-US" sz="1500" b="1" dirty="0"/>
              <a:t>“</a:t>
            </a:r>
            <a:r>
              <a:rPr lang="en-US" sz="1500" b="1" i="1" dirty="0"/>
              <a:t>I AM A STRONG MAN!  I TAKE CARE OF MY FAMILY! I AM OPEN ABOUT MY STATUS!” </a:t>
            </a:r>
          </a:p>
          <a:p>
            <a:pPr marL="285750" indent="-285750">
              <a:lnSpc>
                <a:spcPct val="150000"/>
              </a:lnSpc>
              <a:buFont typeface="Arial" panose="020B0604020202020204" pitchFamily="34" charset="0"/>
              <a:buChar char="•"/>
            </a:pPr>
            <a:r>
              <a:rPr lang="en-US" sz="1500" b="1" i="1" dirty="0"/>
              <a:t>BE SMART! REALIZE YOUR DREAMS</a:t>
            </a:r>
            <a:r>
              <a:rPr lang="en-US" sz="1500" b="1" dirty="0"/>
              <a:t> </a:t>
            </a:r>
            <a:r>
              <a:rPr lang="en-US" sz="1500" dirty="0"/>
              <a:t>by taking ARVs every day!</a:t>
            </a:r>
          </a:p>
          <a:p>
            <a:pPr marL="285750" indent="-285750">
              <a:lnSpc>
                <a:spcPct val="150000"/>
              </a:lnSpc>
              <a:buFont typeface="Arial" panose="020B0604020202020204" pitchFamily="34" charset="0"/>
              <a:buChar char="•"/>
            </a:pPr>
            <a:r>
              <a:rPr lang="en-US" sz="1500" b="1" i="1" dirty="0"/>
              <a:t>WE ARE OUR “BROTHERS KEEPERS</a:t>
            </a:r>
            <a:r>
              <a:rPr lang="en-US" sz="1500" b="1" dirty="0"/>
              <a:t>’- </a:t>
            </a:r>
            <a:r>
              <a:rPr lang="en-US" sz="1500" dirty="0"/>
              <a:t>HIV affects us all, so we care for one another!</a:t>
            </a:r>
          </a:p>
        </p:txBody>
      </p:sp>
      <p:sp>
        <p:nvSpPr>
          <p:cNvPr id="11" name="TextBox 10">
            <a:extLst>
              <a:ext uri="{FF2B5EF4-FFF2-40B4-BE49-F238E27FC236}">
                <a16:creationId xmlns:a16="http://schemas.microsoft.com/office/drawing/2014/main" id="{6C506672-714C-F149-8D91-D71259B9F7A5}"/>
              </a:ext>
            </a:extLst>
          </p:cNvPr>
          <p:cNvSpPr txBox="1"/>
          <p:nvPr/>
        </p:nvSpPr>
        <p:spPr>
          <a:xfrm>
            <a:off x="216058" y="1222504"/>
            <a:ext cx="852734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00000"/>
                </a:solidFill>
              </a:rPr>
              <a:t>“Wellness” is not seen as an aspirational value for men</a:t>
            </a:r>
          </a:p>
          <a:p>
            <a:pPr marL="285750" indent="-285750">
              <a:buFont typeface="Arial" panose="020B0604020202020204" pitchFamily="34" charset="0"/>
              <a:buChar char="•"/>
            </a:pPr>
            <a:r>
              <a:rPr lang="en-US" dirty="0">
                <a:solidFill>
                  <a:srgbClr val="C00000"/>
                </a:solidFill>
              </a:rPr>
              <a:t>Messages of hope are not promoted or received among men – there is a clear need to use trusted influencers (faith leaders, mothers, fathers), peer expert clients, &amp; community radio to spread messages of hope</a:t>
            </a:r>
          </a:p>
          <a:p>
            <a:pPr marL="285750" indent="-285750">
              <a:buFont typeface="Arial" panose="020B0604020202020204" pitchFamily="34" charset="0"/>
              <a:buChar char="•"/>
            </a:pPr>
            <a:endParaRPr lang="en-US" dirty="0">
              <a:solidFill>
                <a:srgbClr val="C00000"/>
              </a:solidFill>
            </a:endParaRPr>
          </a:p>
        </p:txBody>
      </p:sp>
    </p:spTree>
    <p:extLst>
      <p:ext uri="{BB962C8B-B14F-4D97-AF65-F5344CB8AC3E}">
        <p14:creationId xmlns:p14="http://schemas.microsoft.com/office/powerpoint/2010/main" val="29196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233265" y="230827"/>
            <a:ext cx="8720427" cy="775597"/>
          </a:xfrm>
        </p:spPr>
        <p:txBody>
          <a:bodyPr/>
          <a:lstStyle/>
          <a:p>
            <a:pPr lvl="0"/>
            <a:r>
              <a:rPr lang="en-US" sz="2800" b="1" dirty="0">
                <a:solidFill>
                  <a:srgbClr val="16181A">
                    <a:lumMod val="25000"/>
                  </a:srgbClr>
                </a:solidFill>
              </a:rPr>
              <a:t>Messages Addressing Men’s Preferences for Care</a:t>
            </a:r>
          </a:p>
        </p:txBody>
      </p:sp>
      <p:sp>
        <p:nvSpPr>
          <p:cNvPr id="5" name="Rectangle 4">
            <a:extLst>
              <a:ext uri="{FF2B5EF4-FFF2-40B4-BE49-F238E27FC236}">
                <a16:creationId xmlns:a16="http://schemas.microsoft.com/office/drawing/2014/main" id="{E587569D-AA79-A74F-B348-5D896BE98AE1}"/>
              </a:ext>
            </a:extLst>
          </p:cNvPr>
          <p:cNvSpPr/>
          <p:nvPr/>
        </p:nvSpPr>
        <p:spPr>
          <a:xfrm>
            <a:off x="522513" y="871244"/>
            <a:ext cx="8238309" cy="548640"/>
          </a:xfrm>
          <a:prstGeom prst="rec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b="1" dirty="0">
                <a:solidFill>
                  <a:schemeClr val="tx1"/>
                </a:solidFill>
              </a:rPr>
              <a:t>Men’s Preferences for HIV Care – Research Insights</a:t>
            </a:r>
          </a:p>
          <a:p>
            <a:pPr algn="ctr"/>
            <a:endParaRPr lang="en-US" dirty="0">
              <a:solidFill>
                <a:schemeClr val="tx1"/>
              </a:solidFill>
            </a:endParaRPr>
          </a:p>
        </p:txBody>
      </p:sp>
      <p:sp>
        <p:nvSpPr>
          <p:cNvPr id="6" name="Rectangle 5">
            <a:extLst>
              <a:ext uri="{FF2B5EF4-FFF2-40B4-BE49-F238E27FC236}">
                <a16:creationId xmlns:a16="http://schemas.microsoft.com/office/drawing/2014/main" id="{0926F598-F748-D745-AEF4-1E32314E931E}"/>
              </a:ext>
            </a:extLst>
          </p:cNvPr>
          <p:cNvSpPr/>
          <p:nvPr/>
        </p:nvSpPr>
        <p:spPr>
          <a:xfrm>
            <a:off x="522511" y="2499970"/>
            <a:ext cx="8159934" cy="548640"/>
          </a:xfrm>
          <a:prstGeom prst="rect">
            <a:avLst/>
          </a:prstGeom>
          <a:solidFill>
            <a:schemeClr val="bg1"/>
          </a:solidFill>
          <a:ln w="2857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Men’s Preferences for HIV Care -</a:t>
            </a:r>
            <a:r>
              <a:rPr lang="en-US" b="1" dirty="0">
                <a:solidFill>
                  <a:srgbClr val="16181A"/>
                </a:solidFill>
              </a:rPr>
              <a:t> </a:t>
            </a:r>
            <a:r>
              <a:rPr lang="en-US" b="1" dirty="0">
                <a:solidFill>
                  <a:schemeClr val="tx1"/>
                </a:solidFill>
              </a:rPr>
              <a:t>Message Adaptations for Faith Leaders</a:t>
            </a:r>
          </a:p>
        </p:txBody>
      </p:sp>
      <p:sp>
        <p:nvSpPr>
          <p:cNvPr id="9" name="TextBox 8">
            <a:extLst>
              <a:ext uri="{FF2B5EF4-FFF2-40B4-BE49-F238E27FC236}">
                <a16:creationId xmlns:a16="http://schemas.microsoft.com/office/drawing/2014/main" id="{789B2529-2DC5-E342-B312-463958DE7714}"/>
              </a:ext>
            </a:extLst>
          </p:cNvPr>
          <p:cNvSpPr txBox="1"/>
          <p:nvPr/>
        </p:nvSpPr>
        <p:spPr>
          <a:xfrm>
            <a:off x="435430" y="3126988"/>
            <a:ext cx="8159933" cy="4247317"/>
          </a:xfrm>
          <a:prstGeom prst="rect">
            <a:avLst/>
          </a:prstGeom>
          <a:noFill/>
        </p:spPr>
        <p:txBody>
          <a:bodyPr wrap="square" rtlCol="0">
            <a:spAutoFit/>
          </a:bodyPr>
          <a:lstStyle/>
          <a:p>
            <a:r>
              <a:rPr lang="en-US" b="1" i="1" dirty="0"/>
              <a:t>‘MEN-FRIENDLY’ MEETINGS IN SAFE FAITH SPACES</a:t>
            </a:r>
            <a:r>
              <a:rPr lang="en-US" b="1" dirty="0"/>
              <a:t> </a:t>
            </a:r>
            <a:r>
              <a:rPr lang="en-US" dirty="0"/>
              <a:t>open new doors of hope.  Simple health education and HIV self-tests can be integrated into regular positive structures (bible studies, services, sports, conferences) for men's meetings (weekly/monthly/ quarterly/annually).  When a man has a partner who may be at risk of, or living with HIV, it is important for him to test.</a:t>
            </a:r>
          </a:p>
          <a:p>
            <a:endParaRPr lang="en-US" b="1" dirty="0"/>
          </a:p>
          <a:p>
            <a:r>
              <a:rPr lang="en-US" b="1" i="1" dirty="0"/>
              <a:t>WITH LIFE AT IT’S BEST -- MEN CHOOSE WHERE TO TEST! </a:t>
            </a:r>
            <a:r>
              <a:rPr lang="en-US" b="1" dirty="0"/>
              <a:t>-  </a:t>
            </a:r>
            <a:r>
              <a:rPr lang="en-US" dirty="0"/>
              <a:t>at churches and mosques, it’s easy, private, and fast!  Combining health fairs with testimonies and self-tests for the right people, with accompaniment and support groups can keep families strong!</a:t>
            </a:r>
          </a:p>
          <a:p>
            <a:endParaRPr lang="en-US" b="1" i="1" dirty="0"/>
          </a:p>
          <a:p>
            <a:r>
              <a:rPr lang="en-US" b="1" i="1" dirty="0"/>
              <a:t>RESPONSIBLE MEN PLAN AND GET TESTED FOR HIV </a:t>
            </a:r>
            <a:r>
              <a:rPr lang="en-US" dirty="0"/>
              <a:t>because it is the first step to a healthy life and a healthy family!  </a:t>
            </a:r>
          </a:p>
          <a:p>
            <a:endParaRPr lang="en-US" b="1" dirty="0"/>
          </a:p>
          <a:p>
            <a:pPr marL="285750" indent="-285750">
              <a:buFont typeface="Arial" panose="020B0604020202020204" pitchFamily="34" charset="0"/>
              <a:buChar char="•"/>
            </a:pPr>
            <a:endParaRPr lang="en-US" b="1" dirty="0"/>
          </a:p>
        </p:txBody>
      </p:sp>
      <p:sp>
        <p:nvSpPr>
          <p:cNvPr id="11" name="TextBox 10">
            <a:extLst>
              <a:ext uri="{FF2B5EF4-FFF2-40B4-BE49-F238E27FC236}">
                <a16:creationId xmlns:a16="http://schemas.microsoft.com/office/drawing/2014/main" id="{6C506672-714C-F149-8D91-D71259B9F7A5}"/>
              </a:ext>
            </a:extLst>
          </p:cNvPr>
          <p:cNvSpPr txBox="1"/>
          <p:nvPr/>
        </p:nvSpPr>
        <p:spPr>
          <a:xfrm>
            <a:off x="435430" y="1498262"/>
            <a:ext cx="851826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00000"/>
                </a:solidFill>
              </a:rPr>
              <a:t>Go to where men are to expand confidential, efficient community testing</a:t>
            </a:r>
          </a:p>
          <a:p>
            <a:pPr marL="285750" indent="-285750">
              <a:buFont typeface="Arial" panose="020B0604020202020204" pitchFamily="34" charset="0"/>
              <a:buChar char="•"/>
            </a:pPr>
            <a:r>
              <a:rPr lang="en-US" dirty="0">
                <a:solidFill>
                  <a:srgbClr val="C00000"/>
                </a:solidFill>
              </a:rPr>
              <a:t>Role for FIRST TEST at home/church/community as self-test, 2</a:t>
            </a:r>
            <a:r>
              <a:rPr lang="en-US" baseline="30000" dirty="0">
                <a:solidFill>
                  <a:srgbClr val="C00000"/>
                </a:solidFill>
              </a:rPr>
              <a:t>nd</a:t>
            </a:r>
            <a:r>
              <a:rPr lang="en-US" dirty="0">
                <a:solidFill>
                  <a:srgbClr val="C00000"/>
                </a:solidFill>
              </a:rPr>
              <a:t> at clinic </a:t>
            </a:r>
          </a:p>
          <a:p>
            <a:pPr marL="285750" indent="-285750">
              <a:buFont typeface="Arial" panose="020B0604020202020204" pitchFamily="34" charset="0"/>
              <a:buChar char="•"/>
            </a:pPr>
            <a:r>
              <a:rPr lang="en-US" dirty="0">
                <a:solidFill>
                  <a:srgbClr val="C00000"/>
                </a:solidFill>
              </a:rPr>
              <a:t>Create ‘Men-Friendly’ branding for faith, clinic &amp; community settings </a:t>
            </a:r>
          </a:p>
        </p:txBody>
      </p:sp>
    </p:spTree>
    <p:extLst>
      <p:ext uri="{BB962C8B-B14F-4D97-AF65-F5344CB8AC3E}">
        <p14:creationId xmlns:p14="http://schemas.microsoft.com/office/powerpoint/2010/main" val="319765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172515" y="230827"/>
            <a:ext cx="8768132" cy="775597"/>
          </a:xfrm>
        </p:spPr>
        <p:txBody>
          <a:bodyPr/>
          <a:lstStyle/>
          <a:p>
            <a:pPr lvl="0" algn="ctr"/>
            <a:r>
              <a:rPr lang="en-US" sz="2800" b="1" dirty="0">
                <a:solidFill>
                  <a:srgbClr val="16181A">
                    <a:lumMod val="25000"/>
                  </a:srgbClr>
                </a:solidFill>
              </a:rPr>
              <a:t>Messages Addressing How Providers Feel Adaptations</a:t>
            </a:r>
          </a:p>
        </p:txBody>
      </p:sp>
      <p:sp>
        <p:nvSpPr>
          <p:cNvPr id="5" name="Rectangle 4">
            <a:extLst>
              <a:ext uri="{FF2B5EF4-FFF2-40B4-BE49-F238E27FC236}">
                <a16:creationId xmlns:a16="http://schemas.microsoft.com/office/drawing/2014/main" id="{E587569D-AA79-A74F-B348-5D896BE98AE1}"/>
              </a:ext>
            </a:extLst>
          </p:cNvPr>
          <p:cNvSpPr/>
          <p:nvPr/>
        </p:nvSpPr>
        <p:spPr>
          <a:xfrm>
            <a:off x="244843" y="661620"/>
            <a:ext cx="8436597" cy="390124"/>
          </a:xfrm>
          <a:prstGeom prst="rec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b="1" dirty="0">
                <a:solidFill>
                  <a:schemeClr val="tx1"/>
                </a:solidFill>
              </a:rPr>
              <a:t>How Care Providers Feel – Research Insights</a:t>
            </a:r>
          </a:p>
          <a:p>
            <a:pPr algn="ctr"/>
            <a:endParaRPr lang="en-US" dirty="0">
              <a:solidFill>
                <a:schemeClr val="tx1"/>
              </a:solidFill>
            </a:endParaRPr>
          </a:p>
        </p:txBody>
      </p:sp>
      <p:sp>
        <p:nvSpPr>
          <p:cNvPr id="6" name="Rectangle 5">
            <a:extLst>
              <a:ext uri="{FF2B5EF4-FFF2-40B4-BE49-F238E27FC236}">
                <a16:creationId xmlns:a16="http://schemas.microsoft.com/office/drawing/2014/main" id="{0926F598-F748-D745-AEF4-1E32314E931E}"/>
              </a:ext>
            </a:extLst>
          </p:cNvPr>
          <p:cNvSpPr/>
          <p:nvPr/>
        </p:nvSpPr>
        <p:spPr>
          <a:xfrm>
            <a:off x="312292" y="2317931"/>
            <a:ext cx="8234037" cy="392778"/>
          </a:xfrm>
          <a:prstGeom prst="rect">
            <a:avLst/>
          </a:prstGeom>
          <a:solidFill>
            <a:schemeClr val="bg1"/>
          </a:solidFill>
          <a:ln w="28575">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Care Providers Feel – Message Adaptations for Faith Leaders</a:t>
            </a:r>
          </a:p>
        </p:txBody>
      </p:sp>
      <p:sp>
        <p:nvSpPr>
          <p:cNvPr id="9" name="TextBox 8">
            <a:extLst>
              <a:ext uri="{FF2B5EF4-FFF2-40B4-BE49-F238E27FC236}">
                <a16:creationId xmlns:a16="http://schemas.microsoft.com/office/drawing/2014/main" id="{789B2529-2DC5-E342-B312-463958DE7714}"/>
              </a:ext>
            </a:extLst>
          </p:cNvPr>
          <p:cNvSpPr txBox="1"/>
          <p:nvPr/>
        </p:nvSpPr>
        <p:spPr>
          <a:xfrm>
            <a:off x="172515" y="2743638"/>
            <a:ext cx="8695803" cy="4016484"/>
          </a:xfrm>
          <a:prstGeom prst="rect">
            <a:avLst/>
          </a:prstGeom>
          <a:noFill/>
        </p:spPr>
        <p:txBody>
          <a:bodyPr wrap="square" rtlCol="0">
            <a:spAutoFit/>
          </a:bodyPr>
          <a:lstStyle/>
          <a:p>
            <a:pPr marL="285750" indent="-285750">
              <a:buFont typeface="Arial" panose="020B0604020202020204" pitchFamily="34" charset="0"/>
              <a:buChar char="•"/>
            </a:pPr>
            <a:r>
              <a:rPr lang="en-US" sz="1700" b="1" i="1" dirty="0"/>
              <a:t>WE MAKE IT EASY FOR MEN TO TEST,</a:t>
            </a:r>
            <a:r>
              <a:rPr lang="en-US" sz="1700" dirty="0"/>
              <a:t> with our HIV champions to help the right people get tested right here. We support each other to live well and stay strong!</a:t>
            </a:r>
            <a:r>
              <a:rPr lang="en-US" sz="1700" b="1" dirty="0"/>
              <a:t> </a:t>
            </a:r>
            <a:r>
              <a:rPr lang="en-US" sz="1700" dirty="0"/>
              <a:t>We will say more about this at our next Men’s Meeting!</a:t>
            </a:r>
          </a:p>
          <a:p>
            <a:endParaRPr lang="en-US" sz="1700" dirty="0"/>
          </a:p>
          <a:p>
            <a:pPr marL="285750" indent="-285750">
              <a:buFont typeface="Arial" panose="020B0604020202020204" pitchFamily="34" charset="0"/>
              <a:buChar char="•"/>
            </a:pPr>
            <a:r>
              <a:rPr lang="en-US" sz="1700" b="1" i="1" dirty="0"/>
              <a:t>WE ARE REPLACING OLD MESSAGES OF DEATH WITH NEW MESSAGES OF LIFE </a:t>
            </a:r>
            <a:r>
              <a:rPr lang="en-US" sz="1700" dirty="0"/>
              <a:t>for every person living with HIV and who knows someone living with HIV! And the leaders of our men’s groups, alongside our HIV champions, will encourage, build up, and support every man who needs testing and every man who needs treatment, to LIVE STRONG with HIV by taking treatment for life.  </a:t>
            </a:r>
            <a:endParaRPr lang="en-US" sz="1700" b="1" dirty="0"/>
          </a:p>
          <a:p>
            <a:endParaRPr lang="en-US" sz="1700" b="1" dirty="0"/>
          </a:p>
          <a:p>
            <a:pPr marL="285750" indent="-285750">
              <a:buFont typeface="Arial" panose="020B0604020202020204" pitchFamily="34" charset="0"/>
              <a:buChar char="•"/>
            </a:pPr>
            <a:r>
              <a:rPr lang="en-US" sz="1700" b="1" i="1" dirty="0"/>
              <a:t>OUR TRAINED CARERS GIVE HOPE THROUGH ACCOMPANIMENT AND SUPPORT GROUPS</a:t>
            </a:r>
            <a:r>
              <a:rPr lang="en-US" sz="1700" i="1" dirty="0"/>
              <a:t> </a:t>
            </a:r>
            <a:r>
              <a:rPr lang="en-US" sz="1700" dirty="0"/>
              <a:t>for anyone living with HIV!  Prayer together with ARV adherence protects everyone we love!</a:t>
            </a:r>
          </a:p>
          <a:p>
            <a:pPr marL="285750" indent="-285750">
              <a:buFont typeface="Arial" panose="020B0604020202020204" pitchFamily="34" charset="0"/>
              <a:buChar char="•"/>
            </a:pPr>
            <a:endParaRPr lang="en-US" sz="1700" b="1" dirty="0"/>
          </a:p>
          <a:p>
            <a:pPr marL="285750" indent="-285750">
              <a:buFont typeface="Arial" panose="020B0604020202020204" pitchFamily="34" charset="0"/>
              <a:buChar char="•"/>
            </a:pPr>
            <a:r>
              <a:rPr lang="en-US" sz="1700" b="1" i="1" dirty="0"/>
              <a:t>IN THE FACE OF ANY CHALLENGE, WE STAND </a:t>
            </a:r>
            <a:r>
              <a:rPr lang="en-US" sz="1700" dirty="0"/>
              <a:t>in compassion, hope, and love!</a:t>
            </a:r>
          </a:p>
        </p:txBody>
      </p:sp>
      <p:sp>
        <p:nvSpPr>
          <p:cNvPr id="11" name="TextBox 10">
            <a:extLst>
              <a:ext uri="{FF2B5EF4-FFF2-40B4-BE49-F238E27FC236}">
                <a16:creationId xmlns:a16="http://schemas.microsoft.com/office/drawing/2014/main" id="{6C506672-714C-F149-8D91-D71259B9F7A5}"/>
              </a:ext>
            </a:extLst>
          </p:cNvPr>
          <p:cNvSpPr txBox="1"/>
          <p:nvPr/>
        </p:nvSpPr>
        <p:spPr>
          <a:xfrm>
            <a:off x="244843" y="1084673"/>
            <a:ext cx="8368936"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00000"/>
                </a:solidFill>
              </a:rPr>
              <a:t>Need to engage men to find and care for men</a:t>
            </a:r>
          </a:p>
          <a:p>
            <a:pPr marL="285750" indent="-285750">
              <a:buFont typeface="Arial" panose="020B0604020202020204" pitchFamily="34" charset="0"/>
              <a:buChar char="•"/>
            </a:pPr>
            <a:r>
              <a:rPr lang="en-US" dirty="0">
                <a:solidFill>
                  <a:srgbClr val="C00000"/>
                </a:solidFill>
              </a:rPr>
              <a:t>Need to engage trusted faith leaders to help counsel &amp; support men </a:t>
            </a:r>
          </a:p>
          <a:p>
            <a:pPr marL="285750" indent="-285750">
              <a:buFont typeface="Arial" panose="020B0604020202020204" pitchFamily="34" charset="0"/>
              <a:buChar char="•"/>
            </a:pPr>
            <a:r>
              <a:rPr lang="en-US" dirty="0">
                <a:solidFill>
                  <a:srgbClr val="C00000"/>
                </a:solidFill>
              </a:rPr>
              <a:t>Make it easy with first test in home/church/mosque/community as self-test</a:t>
            </a:r>
          </a:p>
          <a:p>
            <a:pPr marL="285750" indent="-285750">
              <a:buFont typeface="Arial" panose="020B0604020202020204" pitchFamily="34" charset="0"/>
              <a:buChar char="•"/>
            </a:pPr>
            <a:r>
              <a:rPr lang="en-GB" dirty="0">
                <a:solidFill>
                  <a:srgbClr val="C00000"/>
                </a:solidFill>
              </a:rPr>
              <a:t>Provide tools &amp; resources that train providers and counsellors in compassion</a:t>
            </a:r>
            <a:endParaRPr lang="en-US" dirty="0">
              <a:solidFill>
                <a:srgbClr val="C00000"/>
              </a:solidFill>
            </a:endParaRPr>
          </a:p>
        </p:txBody>
      </p:sp>
    </p:spTree>
    <p:extLst>
      <p:ext uri="{BB962C8B-B14F-4D97-AF65-F5344CB8AC3E}">
        <p14:creationId xmlns:p14="http://schemas.microsoft.com/office/powerpoint/2010/main" val="2351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172515" y="94790"/>
            <a:ext cx="8768132" cy="387798"/>
          </a:xfrm>
        </p:spPr>
        <p:txBody>
          <a:bodyPr/>
          <a:lstStyle/>
          <a:p>
            <a:pPr lvl="0" algn="ctr"/>
            <a:r>
              <a:rPr lang="en-US" sz="2800" b="1" dirty="0">
                <a:solidFill>
                  <a:srgbClr val="16181A">
                    <a:lumMod val="25000"/>
                  </a:srgbClr>
                </a:solidFill>
              </a:rPr>
              <a:t>Messages Addressing How Mothers Can Help</a:t>
            </a:r>
          </a:p>
        </p:txBody>
      </p:sp>
      <p:sp>
        <p:nvSpPr>
          <p:cNvPr id="5" name="Rectangle 4">
            <a:extLst>
              <a:ext uri="{FF2B5EF4-FFF2-40B4-BE49-F238E27FC236}">
                <a16:creationId xmlns:a16="http://schemas.microsoft.com/office/drawing/2014/main" id="{E587569D-AA79-A74F-B348-5D896BE98AE1}"/>
              </a:ext>
            </a:extLst>
          </p:cNvPr>
          <p:cNvSpPr/>
          <p:nvPr/>
        </p:nvSpPr>
        <p:spPr>
          <a:xfrm>
            <a:off x="334975" y="618107"/>
            <a:ext cx="8312632" cy="542254"/>
          </a:xfrm>
          <a:prstGeom prst="rec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b="1" dirty="0">
                <a:solidFill>
                  <a:schemeClr val="tx1"/>
                </a:solidFill>
              </a:rPr>
              <a:t>How Mothers Can Help – Research Insights</a:t>
            </a:r>
          </a:p>
          <a:p>
            <a:pPr algn="ctr"/>
            <a:endParaRPr lang="en-US" dirty="0">
              <a:solidFill>
                <a:schemeClr val="tx1"/>
              </a:solidFill>
            </a:endParaRPr>
          </a:p>
        </p:txBody>
      </p:sp>
      <p:sp>
        <p:nvSpPr>
          <p:cNvPr id="6" name="Rectangle 5">
            <a:extLst>
              <a:ext uri="{FF2B5EF4-FFF2-40B4-BE49-F238E27FC236}">
                <a16:creationId xmlns:a16="http://schemas.microsoft.com/office/drawing/2014/main" id="{0926F598-F748-D745-AEF4-1E32314E931E}"/>
              </a:ext>
            </a:extLst>
          </p:cNvPr>
          <p:cNvSpPr/>
          <p:nvPr/>
        </p:nvSpPr>
        <p:spPr>
          <a:xfrm>
            <a:off x="334976" y="2115891"/>
            <a:ext cx="8312631" cy="384379"/>
          </a:xfrm>
          <a:prstGeom prst="rect">
            <a:avLst/>
          </a:prstGeom>
          <a:solidFill>
            <a:schemeClr val="bg1"/>
          </a:solidFill>
          <a:ln w="28575">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Mothers Can Help – Message Adaptations for Faith Leaders</a:t>
            </a:r>
          </a:p>
        </p:txBody>
      </p:sp>
      <p:sp>
        <p:nvSpPr>
          <p:cNvPr id="9" name="TextBox 8">
            <a:extLst>
              <a:ext uri="{FF2B5EF4-FFF2-40B4-BE49-F238E27FC236}">
                <a16:creationId xmlns:a16="http://schemas.microsoft.com/office/drawing/2014/main" id="{789B2529-2DC5-E342-B312-463958DE7714}"/>
              </a:ext>
            </a:extLst>
          </p:cNvPr>
          <p:cNvSpPr txBox="1"/>
          <p:nvPr/>
        </p:nvSpPr>
        <p:spPr>
          <a:xfrm>
            <a:off x="76615" y="2500270"/>
            <a:ext cx="8935410" cy="4124206"/>
          </a:xfrm>
          <a:prstGeom prst="rect">
            <a:avLst/>
          </a:prstGeom>
          <a:noFill/>
        </p:spPr>
        <p:txBody>
          <a:bodyPr wrap="square" rtlCol="0">
            <a:spAutoFit/>
          </a:bodyPr>
          <a:lstStyle/>
          <a:p>
            <a:pPr marL="342900" indent="-342900">
              <a:buFont typeface="Arial" panose="020B0604020202020204" pitchFamily="34" charset="0"/>
              <a:buChar char="•"/>
            </a:pPr>
            <a:r>
              <a:rPr lang="en-US" b="1" i="1" dirty="0"/>
              <a:t>TAKE CARE OF YOUR FAMILY!</a:t>
            </a:r>
          </a:p>
          <a:p>
            <a:pPr marL="800100" lvl="1" indent="-342900">
              <a:buFont typeface="Arial" panose="020B0604020202020204" pitchFamily="34" charset="0"/>
              <a:buChar char="•"/>
            </a:pPr>
            <a:r>
              <a:rPr lang="en-US" sz="1400" dirty="0"/>
              <a:t>An HIV test helps you and your family stay strong and live well!</a:t>
            </a:r>
          </a:p>
          <a:p>
            <a:pPr marL="800100" lvl="1" indent="-342900">
              <a:buFont typeface="Arial" panose="020B0604020202020204" pitchFamily="34" charset="0"/>
              <a:buChar char="•"/>
            </a:pPr>
            <a:r>
              <a:rPr lang="en-US" sz="1400" dirty="0"/>
              <a:t>If you or someone in your family is living with HIV, make sure your partners and children get tested.</a:t>
            </a:r>
          </a:p>
          <a:p>
            <a:pPr lvl="1"/>
            <a:endParaRPr lang="en-US" sz="1600" dirty="0"/>
          </a:p>
          <a:p>
            <a:pPr marL="342900" lvl="0" indent="-342900">
              <a:buFont typeface="Arial" panose="020B0604020202020204" pitchFamily="34" charset="0"/>
              <a:buChar char="•"/>
            </a:pPr>
            <a:r>
              <a:rPr lang="en-US" b="1" i="1" dirty="0"/>
              <a:t>EVERYONE LIVING WITH HIV DESERVES TREATMENT RIGHT NOW! </a:t>
            </a:r>
          </a:p>
          <a:p>
            <a:pPr marL="800100" lvl="1" indent="-342900">
              <a:buFont typeface="Arial" panose="020B0604020202020204" pitchFamily="34" charset="0"/>
              <a:buChar char="•"/>
            </a:pPr>
            <a:r>
              <a:rPr lang="en-US" sz="1400" dirty="0"/>
              <a:t>Treatment is free, and it works – for sons and daughters, for fathers and mothers, for brothers and sisters –  for the whole family!</a:t>
            </a:r>
          </a:p>
          <a:p>
            <a:pPr marL="342900" lvl="0" indent="-342900">
              <a:buFont typeface="Arial" panose="020B0604020202020204" pitchFamily="34" charset="0"/>
              <a:buChar char="•"/>
            </a:pPr>
            <a:endParaRPr lang="en-US" sz="1400" b="1" i="1" dirty="0"/>
          </a:p>
          <a:p>
            <a:pPr marL="342900" lvl="0" indent="-342900">
              <a:buFont typeface="Arial" panose="020B0604020202020204" pitchFamily="34" charset="0"/>
              <a:buChar char="•"/>
            </a:pPr>
            <a:r>
              <a:rPr lang="en-ZA" b="1" i="1" dirty="0"/>
              <a:t>HIV TREATMENT PROTECTS YOU AND THOSE YOU LOVE!  </a:t>
            </a:r>
          </a:p>
          <a:p>
            <a:pPr marL="800100" lvl="1" indent="-342900">
              <a:buFont typeface="Arial" panose="020B0604020202020204" pitchFamily="34" charset="0"/>
              <a:buChar char="•"/>
            </a:pPr>
            <a:r>
              <a:rPr lang="en-ZA" sz="1400" dirty="0"/>
              <a:t>Everyone in your family can l</a:t>
            </a:r>
            <a:r>
              <a:rPr lang="en-US" sz="1400" dirty="0" err="1"/>
              <a:t>ive</a:t>
            </a:r>
            <a:r>
              <a:rPr lang="en-US" sz="1400" dirty="0"/>
              <a:t> strong with HIV treatment for life! And t</a:t>
            </a:r>
            <a:r>
              <a:rPr lang="en-ZA" sz="1400" dirty="0" err="1"/>
              <a:t>reatment</a:t>
            </a:r>
            <a:r>
              <a:rPr lang="en-ZA" sz="1400" dirty="0"/>
              <a:t> stops the virus from passing!</a:t>
            </a:r>
          </a:p>
          <a:p>
            <a:pPr lvl="1"/>
            <a:endParaRPr lang="en-ZA" sz="1600" dirty="0"/>
          </a:p>
          <a:p>
            <a:pPr marL="342900" indent="-342900">
              <a:buFont typeface="Arial" panose="020B0604020202020204" pitchFamily="34" charset="0"/>
              <a:buChar char="•"/>
            </a:pPr>
            <a:r>
              <a:rPr lang="en-US" b="1" i="1" dirty="0"/>
              <a:t>REMEMBER THAT CHILDREN CAN GET HIV, TOO. </a:t>
            </a:r>
          </a:p>
          <a:p>
            <a:pPr marL="800100" lvl="1" indent="-342900">
              <a:buFont typeface="Arial" panose="020B0604020202020204" pitchFamily="34" charset="0"/>
              <a:buChar char="•"/>
            </a:pPr>
            <a:r>
              <a:rPr lang="en-US" sz="1400" dirty="0"/>
              <a:t>If you are caring for children after one of their parents died, be sure they get tested for HIV, too!</a:t>
            </a:r>
          </a:p>
          <a:p>
            <a:pPr marL="800100" lvl="1" indent="-342900">
              <a:buFont typeface="Arial" panose="020B0604020202020204" pitchFamily="34" charset="0"/>
              <a:buChar char="•"/>
            </a:pPr>
            <a:r>
              <a:rPr lang="en-US" sz="1400" dirty="0"/>
              <a:t>All children with HIV can take treatment, and most children who start ART right away can look forward to growing and developing normally, going to school, and making friends.</a:t>
            </a:r>
            <a:endParaRPr lang="en-ZA" sz="1400" dirty="0"/>
          </a:p>
          <a:p>
            <a:pPr marL="800100" lvl="1" indent="-3429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6C506672-714C-F149-8D91-D71259B9F7A5}"/>
              </a:ext>
            </a:extLst>
          </p:cNvPr>
          <p:cNvSpPr txBox="1"/>
          <p:nvPr/>
        </p:nvSpPr>
        <p:spPr>
          <a:xfrm>
            <a:off x="334976" y="1189401"/>
            <a:ext cx="831263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00000"/>
                </a:solidFill>
              </a:rPr>
              <a:t>A mother’s voice is still the most influential in the life of an adult man! </a:t>
            </a:r>
          </a:p>
          <a:p>
            <a:pPr marL="285750" indent="-285750">
              <a:buFont typeface="Arial" panose="020B0604020202020204" pitchFamily="34" charset="0"/>
              <a:buChar char="•"/>
            </a:pPr>
            <a:r>
              <a:rPr lang="en-US" dirty="0">
                <a:solidFill>
                  <a:srgbClr val="C00000"/>
                </a:solidFill>
              </a:rPr>
              <a:t>A mother is also influential for the whole  family….husbands, partners, children, teenagers, brothers and sisters!</a:t>
            </a:r>
          </a:p>
        </p:txBody>
      </p:sp>
    </p:spTree>
    <p:extLst>
      <p:ext uri="{BB962C8B-B14F-4D97-AF65-F5344CB8AC3E}">
        <p14:creationId xmlns:p14="http://schemas.microsoft.com/office/powerpoint/2010/main" val="11569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204960" y="210385"/>
            <a:ext cx="8660733" cy="304699"/>
          </a:xfrm>
        </p:spPr>
        <p:txBody>
          <a:bodyPr/>
          <a:lstStyle/>
          <a:p>
            <a:pPr lvl="0"/>
            <a:r>
              <a:rPr lang="en-US" sz="2200" b="1" dirty="0">
                <a:solidFill>
                  <a:srgbClr val="16181A">
                    <a:lumMod val="25000"/>
                  </a:srgbClr>
                </a:solidFill>
              </a:rPr>
              <a:t>Messages Addressing How Children’s &amp; Youth Leaders Can Help </a:t>
            </a:r>
          </a:p>
        </p:txBody>
      </p:sp>
      <p:sp>
        <p:nvSpPr>
          <p:cNvPr id="5" name="Rectangle 4">
            <a:extLst>
              <a:ext uri="{FF2B5EF4-FFF2-40B4-BE49-F238E27FC236}">
                <a16:creationId xmlns:a16="http://schemas.microsoft.com/office/drawing/2014/main" id="{E587569D-AA79-A74F-B348-5D896BE98AE1}"/>
              </a:ext>
            </a:extLst>
          </p:cNvPr>
          <p:cNvSpPr/>
          <p:nvPr/>
        </p:nvSpPr>
        <p:spPr>
          <a:xfrm>
            <a:off x="383795" y="593519"/>
            <a:ext cx="8159932" cy="554629"/>
          </a:xfrm>
          <a:prstGeom prst="rec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b="1" dirty="0">
                <a:solidFill>
                  <a:schemeClr val="tx1"/>
                </a:solidFill>
              </a:rPr>
              <a:t>How Children’s &amp; Youth Leaders Can Help – Research Insights</a:t>
            </a:r>
          </a:p>
          <a:p>
            <a:pPr algn="ctr"/>
            <a:endParaRPr lang="en-US" dirty="0">
              <a:solidFill>
                <a:schemeClr val="tx1"/>
              </a:solidFill>
            </a:endParaRPr>
          </a:p>
        </p:txBody>
      </p:sp>
      <p:sp>
        <p:nvSpPr>
          <p:cNvPr id="6" name="Rectangle 5">
            <a:extLst>
              <a:ext uri="{FF2B5EF4-FFF2-40B4-BE49-F238E27FC236}">
                <a16:creationId xmlns:a16="http://schemas.microsoft.com/office/drawing/2014/main" id="{0926F598-F748-D745-AEF4-1E32314E931E}"/>
              </a:ext>
            </a:extLst>
          </p:cNvPr>
          <p:cNvSpPr/>
          <p:nvPr/>
        </p:nvSpPr>
        <p:spPr>
          <a:xfrm>
            <a:off x="204960" y="1821180"/>
            <a:ext cx="8159932" cy="418602"/>
          </a:xfrm>
          <a:prstGeom prst="rect">
            <a:avLst/>
          </a:prstGeom>
          <a:solidFill>
            <a:schemeClr val="bg1"/>
          </a:solidFill>
          <a:ln w="28575">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Children’s &amp; Youth Leaders Can Help – Message  Adaptations</a:t>
            </a:r>
          </a:p>
        </p:txBody>
      </p:sp>
      <p:sp>
        <p:nvSpPr>
          <p:cNvPr id="9" name="TextBox 8">
            <a:extLst>
              <a:ext uri="{FF2B5EF4-FFF2-40B4-BE49-F238E27FC236}">
                <a16:creationId xmlns:a16="http://schemas.microsoft.com/office/drawing/2014/main" id="{789B2529-2DC5-E342-B312-463958DE7714}"/>
              </a:ext>
            </a:extLst>
          </p:cNvPr>
          <p:cNvSpPr txBox="1"/>
          <p:nvPr/>
        </p:nvSpPr>
        <p:spPr>
          <a:xfrm>
            <a:off x="4758375" y="1413551"/>
            <a:ext cx="4212492"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 </a:t>
            </a:r>
          </a:p>
        </p:txBody>
      </p:sp>
      <p:sp>
        <p:nvSpPr>
          <p:cNvPr id="11" name="TextBox 10">
            <a:extLst>
              <a:ext uri="{FF2B5EF4-FFF2-40B4-BE49-F238E27FC236}">
                <a16:creationId xmlns:a16="http://schemas.microsoft.com/office/drawing/2014/main" id="{6C506672-714C-F149-8D91-D71259B9F7A5}"/>
              </a:ext>
            </a:extLst>
          </p:cNvPr>
          <p:cNvSpPr txBox="1"/>
          <p:nvPr/>
        </p:nvSpPr>
        <p:spPr>
          <a:xfrm>
            <a:off x="173133" y="1181628"/>
            <a:ext cx="837059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C00000"/>
                </a:solidFill>
              </a:rPr>
              <a:t>A Sunday School or Madrasa teacher often is one of the most trusted adults in a child’s life and as such, can pass on messages of hope about HIV.</a:t>
            </a:r>
          </a:p>
        </p:txBody>
      </p:sp>
      <p:sp>
        <p:nvSpPr>
          <p:cNvPr id="8" name="TextBox 7">
            <a:extLst>
              <a:ext uri="{FF2B5EF4-FFF2-40B4-BE49-F238E27FC236}">
                <a16:creationId xmlns:a16="http://schemas.microsoft.com/office/drawing/2014/main" id="{789B2529-2DC5-E342-B312-463958DE7714}"/>
              </a:ext>
            </a:extLst>
          </p:cNvPr>
          <p:cNvSpPr txBox="1"/>
          <p:nvPr/>
        </p:nvSpPr>
        <p:spPr>
          <a:xfrm>
            <a:off x="117481" y="2287518"/>
            <a:ext cx="8692560" cy="4570482"/>
          </a:xfrm>
          <a:prstGeom prst="rect">
            <a:avLst/>
          </a:prstGeom>
          <a:noFill/>
        </p:spPr>
        <p:txBody>
          <a:bodyPr wrap="square" rtlCol="0">
            <a:spAutoFit/>
          </a:bodyPr>
          <a:lstStyle/>
          <a:p>
            <a:pPr marL="285750" indent="-285750">
              <a:buFont typeface="Arial" panose="020B0604020202020204" pitchFamily="34" charset="0"/>
              <a:buChar char="•"/>
            </a:pPr>
            <a:r>
              <a:rPr lang="en-US" sz="1500" b="1" i="1" dirty="0"/>
              <a:t>CHILDREN CAN GET HIV, TOO – </a:t>
            </a:r>
          </a:p>
          <a:p>
            <a:pPr marL="742950" lvl="1" indent="-285750">
              <a:buFont typeface="Arial" panose="020B0604020202020204" pitchFamily="34" charset="0"/>
              <a:buChar char="•"/>
            </a:pPr>
            <a:r>
              <a:rPr lang="en-US" sz="1500" dirty="0"/>
              <a:t>Sometimes as babies, from their mothers -- so if it’s possible the parents of someone you know may have HIV, it’s good for their children to get tested!  Free ARVs will keep them healthy for life!</a:t>
            </a:r>
          </a:p>
          <a:p>
            <a:pPr marL="742950" lvl="1" indent="-285750">
              <a:buFont typeface="Arial" panose="020B0604020202020204" pitchFamily="34" charset="0"/>
              <a:buChar char="•"/>
            </a:pPr>
            <a:r>
              <a:rPr lang="en-US" sz="1600" dirty="0"/>
              <a:t>All children with HIV can take treatment, and most children who start ART right away can look forward to growing and developing normally, going to school, and making friends.</a:t>
            </a:r>
            <a:endParaRPr lang="en-US" sz="1500" dirty="0"/>
          </a:p>
          <a:p>
            <a:pPr marL="742950" lvl="1"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b="1" i="1" dirty="0"/>
              <a:t>EVERYONE LIVING WITH HIV DESERVES TREATMENT RIGHT NOW! </a:t>
            </a:r>
          </a:p>
          <a:p>
            <a:pPr marL="742950" lvl="1" indent="-285750">
              <a:buFont typeface="Arial" panose="020B0604020202020204" pitchFamily="34" charset="0"/>
              <a:buChar char="•"/>
            </a:pPr>
            <a:r>
              <a:rPr lang="en-US" sz="1500" dirty="0"/>
              <a:t>Treatment is free, and it works for everyone – for children, for sons and daughters, for fathers and mothers, for brothers and sisters –  for the whole family!</a:t>
            </a:r>
          </a:p>
          <a:p>
            <a:pPr marL="742950" lvl="1" indent="-285750">
              <a:buFont typeface="Arial" panose="020B0604020202020204" pitchFamily="34" charset="0"/>
              <a:buChar char="•"/>
            </a:pPr>
            <a:endParaRPr lang="en-US" sz="1500" b="1" i="1" dirty="0"/>
          </a:p>
          <a:p>
            <a:pPr marL="285750" lvl="0" indent="-285750">
              <a:buFont typeface="Arial" panose="020B0604020202020204" pitchFamily="34" charset="0"/>
              <a:buChar char="•"/>
            </a:pPr>
            <a:r>
              <a:rPr lang="en-ZA" sz="1500" b="1" i="1" dirty="0"/>
              <a:t>HIV TREATMENT PROTECTS YOU AND THOSE YOU LOVE!  </a:t>
            </a:r>
          </a:p>
          <a:p>
            <a:pPr marL="742950" lvl="1" indent="-285750">
              <a:buFont typeface="Arial" panose="020B0604020202020204" pitchFamily="34" charset="0"/>
              <a:buChar char="•"/>
            </a:pPr>
            <a:r>
              <a:rPr lang="en-ZA" sz="1500" dirty="0"/>
              <a:t>Everyone in your family can l</a:t>
            </a:r>
            <a:r>
              <a:rPr lang="en-US" sz="1500" dirty="0" err="1"/>
              <a:t>ive</a:t>
            </a:r>
            <a:r>
              <a:rPr lang="en-US" sz="1500" dirty="0"/>
              <a:t> strong with HIV treatment for life!</a:t>
            </a:r>
          </a:p>
          <a:p>
            <a:pPr marL="742950" lvl="1" indent="-285750">
              <a:buFont typeface="Arial" panose="020B0604020202020204" pitchFamily="34" charset="0"/>
              <a:buChar char="•"/>
            </a:pPr>
            <a:r>
              <a:rPr lang="en-ZA" sz="1500" dirty="0"/>
              <a:t>Treatment stops the virus from passing!</a:t>
            </a:r>
            <a:br>
              <a:rPr lang="en-ZA" sz="1500" dirty="0"/>
            </a:br>
            <a:endParaRPr lang="en-ZA" sz="1500" dirty="0"/>
          </a:p>
          <a:p>
            <a:pPr marL="285750" indent="-285750">
              <a:buFont typeface="Arial" panose="020B0604020202020204" pitchFamily="34" charset="0"/>
              <a:buChar char="•"/>
            </a:pPr>
            <a:r>
              <a:rPr lang="en-US" sz="1500" b="1" i="1" dirty="0"/>
              <a:t>WE YOUTH LEADERS STAND STRONG FOR HEALTH!  </a:t>
            </a:r>
            <a:r>
              <a:rPr lang="en-US" sz="1500" dirty="0"/>
              <a:t>We are creating dramas, clips, </a:t>
            </a:r>
            <a:r>
              <a:rPr lang="en-US" sz="1500" dirty="0" err="1"/>
              <a:t>youtube</a:t>
            </a:r>
            <a:r>
              <a:rPr lang="en-US" sz="1500" dirty="0"/>
              <a:t>, WhatsApp, and social media messages for youth in our communities about living well with HIV! We use youth language in messaging, like “Getting an HIV test is dope!”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6448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0" tIns="0" rIns="0" bIns="0" rtlCol="0" anchor="t">
            <a:spAutoFit/>
          </a:bodyPr>
          <a:lstStyle/>
          <a:p>
            <a:r>
              <a:rPr lang="en-US">
                <a:latin typeface="Arial"/>
                <a:cs typeface="Arial"/>
              </a:rPr>
              <a:t>Training Objectives and Agenda </a:t>
            </a:r>
            <a:endParaRPr lang="en-US"/>
          </a:p>
        </p:txBody>
      </p:sp>
      <p:sp>
        <p:nvSpPr>
          <p:cNvPr id="3" name="Text Placeholder 2">
            <a:extLst>
              <a:ext uri="{FF2B5EF4-FFF2-40B4-BE49-F238E27FC236}">
                <a16:creationId xmlns:a16="http://schemas.microsoft.com/office/drawing/2014/main" id="{8586EA03-3387-480D-9A0C-C8535F462404}"/>
              </a:ext>
            </a:extLst>
          </p:cNvPr>
          <p:cNvSpPr txBox="1">
            <a:spLocks/>
          </p:cNvSpPr>
          <p:nvPr/>
        </p:nvSpPr>
        <p:spPr>
          <a:xfrm>
            <a:off x="201276" y="1221097"/>
            <a:ext cx="8710612" cy="4802597"/>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25000"/>
                  </a:schemeClr>
                </a:solidFill>
                <a:latin typeface="+mn-lt"/>
                <a:ea typeface="+mn-ea"/>
                <a:cs typeface="+mn-cs"/>
              </a:defRPr>
            </a:lvl1pPr>
            <a:lvl2pPr marL="336550" indent="-160338"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577850" indent="-241300" algn="l" defTabSz="914400" rtl="0" eaLnBrk="1" latinLnBrk="0" hangingPunct="1">
              <a:lnSpc>
                <a:spcPct val="90000"/>
              </a:lnSpc>
              <a:spcBef>
                <a:spcPts val="500"/>
              </a:spcBef>
              <a:buFont typeface="Segoe UI" panose="020B0502040204020203" pitchFamily="34" charset="0"/>
              <a:buChar char="–"/>
              <a:defRPr sz="2400" kern="1200">
                <a:solidFill>
                  <a:schemeClr val="bg2">
                    <a:lumMod val="25000"/>
                  </a:schemeClr>
                </a:solidFill>
                <a:latin typeface="+mn-lt"/>
                <a:ea typeface="+mn-ea"/>
                <a:cs typeface="+mn-cs"/>
              </a:defRPr>
            </a:lvl3pPr>
            <a:lvl4pPr marL="801688" indent="-176213" algn="l" defTabSz="914400" rtl="0" eaLnBrk="1" latinLnBrk="0" hangingPunct="1">
              <a:lnSpc>
                <a:spcPct val="90000"/>
              </a:lnSpc>
              <a:spcBef>
                <a:spcPts val="500"/>
              </a:spcBef>
              <a:buFont typeface="Wingdings" panose="05000000000000000000" pitchFamily="2" charset="2"/>
              <a:buChar char="§"/>
              <a:defRPr sz="2400" kern="1200">
                <a:solidFill>
                  <a:schemeClr val="bg2">
                    <a:lumMod val="25000"/>
                  </a:schemeClr>
                </a:solidFill>
                <a:latin typeface="+mn-lt"/>
                <a:ea typeface="+mn-ea"/>
                <a:cs typeface="+mn-cs"/>
              </a:defRPr>
            </a:lvl4pPr>
            <a:lvl5pPr marL="1027113" indent="-225425" algn="l" defTabSz="914400" rtl="0" eaLnBrk="1" latinLnBrk="0" hangingPunct="1">
              <a:lnSpc>
                <a:spcPct val="90000"/>
              </a:lnSpc>
              <a:spcBef>
                <a:spcPts val="500"/>
              </a:spcBef>
              <a:buFont typeface="Century Gothic" panose="020B0502020202020204" pitchFamily="34" charset="0"/>
              <a:buChar char="○"/>
              <a:defRPr sz="2400" kern="1200">
                <a:solidFill>
                  <a:schemeClr val="bg2">
                    <a:lumMod val="25000"/>
                  </a:schemeClr>
                </a:solidFill>
                <a:latin typeface="+mn-lt"/>
                <a:ea typeface="+mn-ea"/>
                <a:cs typeface="+mn-cs"/>
              </a:defRPr>
            </a:lvl5pPr>
            <a:lvl6pPr marL="1200150"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i="1">
                <a:solidFill>
                  <a:srgbClr val="C00000"/>
                </a:solidFill>
              </a:rPr>
              <a:t>Faith leaders from the front lines of their communities can change the course of HIV for their entire nations, by reaching the men with messages of hope</a:t>
            </a:r>
          </a:p>
          <a:p>
            <a:endParaRPr lang="en-US" dirty="0"/>
          </a:p>
        </p:txBody>
      </p:sp>
    </p:spTree>
    <p:extLst>
      <p:ext uri="{BB962C8B-B14F-4D97-AF65-F5344CB8AC3E}">
        <p14:creationId xmlns:p14="http://schemas.microsoft.com/office/powerpoint/2010/main" val="83636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62B7A-28C9-4BFF-BE67-0703AD5502CB}"/>
              </a:ext>
            </a:extLst>
          </p:cNvPr>
          <p:cNvSpPr>
            <a:spLocks noGrp="1"/>
          </p:cNvSpPr>
          <p:nvPr>
            <p:ph type="title"/>
          </p:nvPr>
        </p:nvSpPr>
        <p:spPr/>
        <p:txBody>
          <a:bodyPr/>
          <a:lstStyle/>
          <a:p>
            <a:r>
              <a:rPr lang="en-US" altLang="en-US" sz="5400" b="1" dirty="0"/>
              <a:t>Thank You!</a:t>
            </a:r>
            <a:endParaRPr lang="en-US" dirty="0"/>
          </a:p>
        </p:txBody>
      </p:sp>
    </p:spTree>
    <p:extLst>
      <p:ext uri="{BB962C8B-B14F-4D97-AF65-F5344CB8AC3E}">
        <p14:creationId xmlns:p14="http://schemas.microsoft.com/office/powerpoint/2010/main" val="57505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0" tIns="0" rIns="0" bIns="0" rtlCol="0" anchor="t">
            <a:spAutoFit/>
          </a:bodyPr>
          <a:lstStyle/>
          <a:p>
            <a:r>
              <a:rPr lang="en-US" dirty="0">
                <a:latin typeface="Arial"/>
                <a:cs typeface="Arial"/>
              </a:rPr>
              <a:t>Training Objectives  </a:t>
            </a:r>
            <a:endParaRPr lang="en-US" dirty="0"/>
          </a:p>
        </p:txBody>
      </p:sp>
      <p:sp>
        <p:nvSpPr>
          <p:cNvPr id="3" name="Title 1">
            <a:extLst>
              <a:ext uri="{FF2B5EF4-FFF2-40B4-BE49-F238E27FC236}">
                <a16:creationId xmlns:a16="http://schemas.microsoft.com/office/drawing/2014/main" id="{2E88A1DE-998A-4623-8B66-7C88919E9B3D}"/>
              </a:ext>
            </a:extLst>
          </p:cNvPr>
          <p:cNvSpPr txBox="1">
            <a:spLocks/>
          </p:cNvSpPr>
          <p:nvPr/>
        </p:nvSpPr>
        <p:spPr>
          <a:xfrm>
            <a:off x="94118" y="3785260"/>
            <a:ext cx="8924925" cy="1398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0000"/>
                </a:solidFill>
              </a:rPr>
              <a:t>This </a:t>
            </a:r>
            <a:r>
              <a:rPr lang="en-US" sz="3600" b="1" i="1" dirty="0">
                <a:solidFill>
                  <a:srgbClr val="FF0000"/>
                </a:solidFill>
              </a:rPr>
              <a:t>Messages of Hope for Men and Children Tool</a:t>
            </a:r>
            <a:br>
              <a:rPr lang="en-US" sz="3600" b="1" dirty="0">
                <a:solidFill>
                  <a:srgbClr val="FF0000"/>
                </a:solidFill>
              </a:rPr>
            </a:br>
            <a:br>
              <a:rPr lang="en-US" sz="3000" b="1" dirty="0">
                <a:solidFill>
                  <a:srgbClr val="FF0000"/>
                </a:solidFill>
              </a:rPr>
            </a:br>
            <a:r>
              <a:rPr lang="en-US" sz="2400" b="1" dirty="0"/>
              <a:t> follows the slide deck called</a:t>
            </a:r>
            <a:br>
              <a:rPr lang="en-US" sz="2400" b="1" dirty="0"/>
            </a:br>
            <a:r>
              <a:rPr lang="en-US" sz="2400" b="1" dirty="0"/>
              <a:t> </a:t>
            </a:r>
            <a:r>
              <a:rPr lang="en-US" sz="3000" b="1" i="1" dirty="0"/>
              <a:t>Engaging Faith Communities to Find Men and Children:</a:t>
            </a:r>
            <a:br>
              <a:rPr lang="en-US" sz="3000" b="1" i="1" dirty="0"/>
            </a:br>
            <a:r>
              <a:rPr lang="en-US" sz="3000" b="1" i="1" dirty="0"/>
              <a:t>New Choices – New Treatment – New Timing – </a:t>
            </a:r>
            <a:br>
              <a:rPr lang="en-US" sz="3000" b="1" i="1" dirty="0"/>
            </a:br>
            <a:r>
              <a:rPr lang="en-US" sz="3000" b="1" i="1" dirty="0"/>
              <a:t>New Hope </a:t>
            </a:r>
            <a:br>
              <a:rPr lang="en-US" b="1" i="1" dirty="0"/>
            </a:br>
            <a:br>
              <a:rPr lang="en-US" b="1" i="1" dirty="0"/>
            </a:br>
            <a:r>
              <a:rPr lang="en-US" sz="3600" b="1" dirty="0">
                <a:solidFill>
                  <a:srgbClr val="FF0000"/>
                </a:solidFill>
              </a:rPr>
              <a:t>These key </a:t>
            </a:r>
            <a:r>
              <a:rPr lang="en-US" altLang="en-US" sz="3600" b="1" i="1" dirty="0">
                <a:solidFill>
                  <a:srgbClr val="FF0000"/>
                </a:solidFill>
              </a:rPr>
              <a:t>Messages of Hope for Men and Children will be adapted for the cultural context in each country.</a:t>
            </a:r>
            <a:br>
              <a:rPr lang="en-US" altLang="en-US" sz="3600" b="1" dirty="0">
                <a:solidFill>
                  <a:srgbClr val="FF0000"/>
                </a:solidFill>
              </a:rPr>
            </a:br>
            <a:r>
              <a:rPr lang="en-US" b="1" dirty="0">
                <a:solidFill>
                  <a:srgbClr val="FF0000"/>
                </a:solidFill>
              </a:rPr>
              <a:t> </a:t>
            </a:r>
            <a:br>
              <a:rPr lang="en-US" b="1" dirty="0">
                <a:solidFill>
                  <a:srgbClr val="FF0000"/>
                </a:solidFill>
              </a:rPr>
            </a:br>
            <a:br>
              <a:rPr lang="en-US" b="1" i="1" dirty="0"/>
            </a:br>
            <a:endParaRPr lang="en-US" sz="3000" i="1" dirty="0"/>
          </a:p>
        </p:txBody>
      </p:sp>
    </p:spTree>
    <p:extLst>
      <p:ext uri="{BB962C8B-B14F-4D97-AF65-F5344CB8AC3E}">
        <p14:creationId xmlns:p14="http://schemas.microsoft.com/office/powerpoint/2010/main" val="386589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3"/>
          <a:srcRect l="23240" r="23240"/>
          <a:stretch>
            <a:fillRect/>
          </a:stretch>
        </p:blipFill>
        <p:spPr>
          <a:xfrm>
            <a:off x="5044603" y="857251"/>
            <a:ext cx="4099397" cy="5143500"/>
          </a:xfrm>
          <a:prstGeom prst="rect">
            <a:avLst/>
          </a:prstGeom>
        </p:spPr>
      </p:pic>
      <p:sp>
        <p:nvSpPr>
          <p:cNvPr id="8" name="Content Placeholder 2"/>
          <p:cNvSpPr txBox="1">
            <a:spLocks/>
          </p:cNvSpPr>
          <p:nvPr/>
        </p:nvSpPr>
        <p:spPr>
          <a:xfrm>
            <a:off x="304800" y="1654533"/>
            <a:ext cx="4610100" cy="4346218"/>
          </a:xfrm>
          <a:prstGeom prst="rect">
            <a:avLst/>
          </a:prstGeom>
          <a:noFill/>
          <a:ln w="19050">
            <a:noFill/>
          </a:ln>
          <a:effectLst>
            <a:reflection endPos="0" dist="50800" dir="5400000" sy="-100000" algn="bl" rotWithShape="0"/>
          </a:effectLst>
        </p:spPr>
        <p:txBody>
          <a:bodyPr vert="horz" lIns="68580" tIns="34290" rIns="68580" bIns="34290" rtlCol="0" anchor="ct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marR="0" lvl="0" indent="0" algn="ctr" defTabSz="685800" rtl="0" eaLnBrk="1" fontAlgn="b" latinLnBrk="0" hangingPunct="1">
              <a:lnSpc>
                <a:spcPct val="120000"/>
              </a:lnSpc>
              <a:spcBef>
                <a:spcPts val="750"/>
              </a:spcBef>
              <a:spcAft>
                <a:spcPts val="0"/>
              </a:spcAft>
              <a:buClr>
                <a:srgbClr val="F3960F"/>
              </a:buClr>
              <a:buSzPct val="110000"/>
              <a:buFont typeface="Wingdings" panose="05000000000000000000" pitchFamily="2" charset="2"/>
              <a:buNone/>
              <a:tabLst/>
              <a:defRPr/>
            </a:pPr>
            <a:r>
              <a:rPr kumimoji="0" lang="en-US" sz="2100" b="0" i="1" u="none" strike="noStrike" kern="1200" cap="none" spc="0" normalizeH="0" baseline="0" noProof="0" dirty="0">
                <a:ln>
                  <a:noFill/>
                </a:ln>
                <a:solidFill>
                  <a:srgbClr val="16181A"/>
                </a:solidFill>
                <a:effectLst/>
                <a:uLnTx/>
                <a:uFillTx/>
                <a:latin typeface="Arial"/>
                <a:ea typeface="+mn-ea"/>
                <a:cs typeface="+mn-cs"/>
              </a:rPr>
              <a:t>“[In reference to early AIDS epidemic in Botswana] “Speaking became a healing space, </a:t>
            </a:r>
            <a:r>
              <a:rPr kumimoji="0" lang="en-US" sz="2100" b="0" i="1" u="none" strike="noStrike" kern="1200" cap="none" spc="0" normalizeH="0" baseline="0" noProof="0" dirty="0">
                <a:ln>
                  <a:noFill/>
                </a:ln>
                <a:solidFill>
                  <a:srgbClr val="7F7F7F"/>
                </a:solidFill>
                <a:effectLst/>
                <a:uLnTx/>
                <a:uFillTx/>
                <a:latin typeface="Arial"/>
                <a:ea typeface="+mn-ea"/>
                <a:cs typeface="+mn-cs"/>
              </a:rPr>
              <a:t>silence was killing us</a:t>
            </a:r>
            <a:r>
              <a:rPr kumimoji="0" lang="en-US" sz="2100" b="0" i="1" u="none" strike="noStrike" kern="1200" cap="none" spc="0" normalizeH="0" baseline="0" noProof="0" dirty="0">
                <a:ln>
                  <a:noFill/>
                </a:ln>
                <a:solidFill>
                  <a:srgbClr val="16181A"/>
                </a:solidFill>
                <a:effectLst/>
                <a:uLnTx/>
                <a:uFillTx/>
                <a:latin typeface="Arial"/>
                <a:ea typeface="+mn-ea"/>
                <a:cs typeface="+mn-cs"/>
              </a:rPr>
              <a:t>.” </a:t>
            </a:r>
          </a:p>
          <a:p>
            <a:pPr marL="171450" marR="0" lvl="0" indent="-171450" algn="ctr" defTabSz="685800" rtl="0" eaLnBrk="1" fontAlgn="b" latinLnBrk="0" hangingPunct="1">
              <a:lnSpc>
                <a:spcPct val="120000"/>
              </a:lnSpc>
              <a:spcBef>
                <a:spcPts val="750"/>
              </a:spcBef>
              <a:spcAft>
                <a:spcPts val="0"/>
              </a:spcAft>
              <a:buClr>
                <a:prstClr val="white"/>
              </a:buClr>
              <a:buSzPct val="110000"/>
              <a:buFontTx/>
              <a:buChar char="-"/>
              <a:tabLst/>
              <a:defRPr/>
            </a:pPr>
            <a:r>
              <a:rPr kumimoji="0" lang="en-US" sz="1500" b="0" i="1" u="none" strike="noStrike" kern="1200" cap="none" spc="0" normalizeH="0" baseline="0" noProof="0" dirty="0">
                <a:ln>
                  <a:noFill/>
                </a:ln>
                <a:solidFill>
                  <a:srgbClr val="16181A"/>
                </a:solidFill>
                <a:effectLst/>
                <a:uLnTx/>
                <a:uFillTx/>
                <a:latin typeface="Arial"/>
                <a:ea typeface="+mn-ea"/>
                <a:cs typeface="+mn-cs"/>
              </a:rPr>
              <a:t>- (Professor Musa </a:t>
            </a:r>
            <a:r>
              <a:rPr kumimoji="0" lang="en-US" sz="1500" b="0" i="1" u="none" strike="noStrike" kern="1200" cap="none" spc="0" normalizeH="0" baseline="0" noProof="0" dirty="0" err="1">
                <a:ln>
                  <a:noFill/>
                </a:ln>
                <a:solidFill>
                  <a:srgbClr val="16181A"/>
                </a:solidFill>
                <a:effectLst/>
                <a:uLnTx/>
                <a:uFillTx/>
                <a:latin typeface="Arial"/>
                <a:ea typeface="+mn-ea"/>
                <a:cs typeface="+mn-cs"/>
              </a:rPr>
              <a:t>Dube</a:t>
            </a:r>
            <a:r>
              <a:rPr kumimoji="0" lang="en-US" sz="1500" b="0" i="1" u="none" strike="noStrike" kern="1200" cap="none" spc="0" normalizeH="0" baseline="0" noProof="0" dirty="0">
                <a:ln>
                  <a:noFill/>
                </a:ln>
                <a:solidFill>
                  <a:srgbClr val="16181A"/>
                </a:solidFill>
                <a:effectLst/>
                <a:uLnTx/>
                <a:uFillTx/>
                <a:latin typeface="Arial"/>
                <a:ea typeface="+mn-ea"/>
                <a:cs typeface="+mn-cs"/>
              </a:rPr>
              <a:t>, University of Botswana)</a:t>
            </a:r>
          </a:p>
          <a:p>
            <a:pPr marL="0" marR="0" lvl="0" indent="0" algn="ctr" defTabSz="685800" rtl="0" eaLnBrk="1" fontAlgn="b" latinLnBrk="0" hangingPunct="1">
              <a:lnSpc>
                <a:spcPct val="120000"/>
              </a:lnSpc>
              <a:spcBef>
                <a:spcPts val="750"/>
              </a:spcBef>
              <a:spcAft>
                <a:spcPts val="0"/>
              </a:spcAft>
              <a:buClr>
                <a:srgbClr val="F3960F"/>
              </a:buClr>
              <a:buSzPct val="110000"/>
              <a:buFont typeface="Wingdings" panose="05000000000000000000" pitchFamily="2" charset="2"/>
              <a:buNone/>
              <a:tabLst/>
              <a:defRPr/>
            </a:pPr>
            <a:endParaRPr kumimoji="0" lang="en-US" sz="1350" b="0" i="1" u="none" strike="noStrike" kern="1200" cap="none" spc="0" normalizeH="0" baseline="0" noProof="0" dirty="0">
              <a:ln>
                <a:noFill/>
              </a:ln>
              <a:solidFill>
                <a:srgbClr val="16181A"/>
              </a:solidFill>
              <a:effectLst/>
              <a:uLnTx/>
              <a:uFillTx/>
              <a:latin typeface="Arial"/>
              <a:ea typeface="+mn-ea"/>
              <a:cs typeface="+mn-cs"/>
            </a:endParaRPr>
          </a:p>
          <a:p>
            <a:pPr marL="0" marR="0" lvl="0" indent="0" algn="ctr" defTabSz="685800" rtl="0" eaLnBrk="1" fontAlgn="b" latinLnBrk="0" hangingPunct="1">
              <a:lnSpc>
                <a:spcPct val="120000"/>
              </a:lnSpc>
              <a:spcBef>
                <a:spcPts val="750"/>
              </a:spcBef>
              <a:spcAft>
                <a:spcPts val="0"/>
              </a:spcAft>
              <a:buClr>
                <a:srgbClr val="F3960F"/>
              </a:buClr>
              <a:buSzPct val="110000"/>
              <a:buFont typeface="Wingdings" panose="05000000000000000000" pitchFamily="2" charset="2"/>
              <a:buNone/>
              <a:tabLst/>
              <a:defRPr/>
            </a:pPr>
            <a:r>
              <a:rPr kumimoji="0" lang="en-US" sz="2100" b="0" i="1" u="none" strike="noStrike" kern="1200" cap="none" spc="0" normalizeH="0" baseline="0" noProof="0" dirty="0">
                <a:ln>
                  <a:noFill/>
                </a:ln>
                <a:solidFill>
                  <a:srgbClr val="16181A"/>
                </a:solidFill>
                <a:effectLst/>
                <a:uLnTx/>
                <a:uFillTx/>
                <a:latin typeface="Arial"/>
                <a:ea typeface="+mn-ea"/>
                <a:cs typeface="+mn-cs"/>
              </a:rPr>
              <a:t>“Need more role models. Culture of silence. “</a:t>
            </a:r>
            <a:r>
              <a:rPr kumimoji="0" lang="en-US" sz="2100" b="0" i="1" u="none" strike="noStrike" kern="1200" cap="none" spc="0" normalizeH="0" baseline="0" noProof="0" dirty="0">
                <a:ln>
                  <a:noFill/>
                </a:ln>
                <a:solidFill>
                  <a:srgbClr val="7F7F7F"/>
                </a:solidFill>
                <a:effectLst/>
                <a:uLnTx/>
                <a:uFillTx/>
                <a:latin typeface="Arial"/>
                <a:ea typeface="+mn-ea"/>
                <a:cs typeface="+mn-cs"/>
              </a:rPr>
              <a:t>Men are still dying in silence</a:t>
            </a:r>
            <a:r>
              <a:rPr kumimoji="0" lang="en-US" sz="2100" b="0" i="1" u="none" strike="noStrike" kern="1200" cap="none" spc="0" normalizeH="0" baseline="0" noProof="0" dirty="0">
                <a:ln>
                  <a:noFill/>
                </a:ln>
                <a:solidFill>
                  <a:srgbClr val="16181A"/>
                </a:solidFill>
                <a:effectLst/>
                <a:uLnTx/>
                <a:uFillTx/>
                <a:latin typeface="Arial"/>
                <a:ea typeface="+mn-ea"/>
                <a:cs typeface="+mn-cs"/>
              </a:rPr>
              <a:t>.”</a:t>
            </a:r>
          </a:p>
          <a:p>
            <a:pPr marL="0" marR="0" lvl="0" indent="0" algn="ctr" defTabSz="685800" rtl="0" eaLnBrk="1" fontAlgn="b" latinLnBrk="0" hangingPunct="1">
              <a:lnSpc>
                <a:spcPct val="120000"/>
              </a:lnSpc>
              <a:spcBef>
                <a:spcPts val="750"/>
              </a:spcBef>
              <a:spcAft>
                <a:spcPts val="0"/>
              </a:spcAft>
              <a:buClr>
                <a:srgbClr val="F3960F"/>
              </a:buClr>
              <a:buSzPct val="110000"/>
              <a:buFont typeface="Wingdings" panose="05000000000000000000" pitchFamily="2" charset="2"/>
              <a:buNone/>
              <a:tabLst/>
              <a:defRPr/>
            </a:pPr>
            <a:r>
              <a:rPr kumimoji="0" lang="en-US" sz="1500" b="0" i="1" u="none" strike="noStrike" kern="1200" cap="none" spc="0" normalizeH="0" baseline="0" noProof="0" dirty="0">
                <a:ln>
                  <a:noFill/>
                </a:ln>
                <a:solidFill>
                  <a:srgbClr val="16181A"/>
                </a:solidFill>
                <a:effectLst/>
                <a:uLnTx/>
                <a:uFillTx/>
                <a:latin typeface="Arial"/>
                <a:ea typeface="+mn-ea"/>
                <a:cs typeface="+mn-cs"/>
              </a:rPr>
              <a:t>- (Elsie Alexander, Chair of Gender and Social Welfare Committee at Anglican Diocese ) </a:t>
            </a:r>
            <a:endParaRPr kumimoji="0" lang="en-US" sz="1500" b="0" i="0" u="none" strike="noStrike" kern="1200" cap="none" spc="0" normalizeH="0" baseline="0" noProof="0" dirty="0">
              <a:ln>
                <a:noFill/>
              </a:ln>
              <a:solidFill>
                <a:srgbClr val="16181A"/>
              </a:solidFill>
              <a:effectLst/>
              <a:uLnTx/>
              <a:uFillTx/>
              <a:latin typeface="Arial"/>
              <a:ea typeface="+mn-ea"/>
              <a:cs typeface="+mn-cs"/>
            </a:endParaRPr>
          </a:p>
        </p:txBody>
      </p:sp>
      <p:sp>
        <p:nvSpPr>
          <p:cNvPr id="2" name="Rectangle 1"/>
          <p:cNvSpPr/>
          <p:nvPr/>
        </p:nvSpPr>
        <p:spPr>
          <a:xfrm>
            <a:off x="152400" y="724672"/>
            <a:ext cx="5044603" cy="923330"/>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B64C4B"/>
                </a:solidFill>
                <a:effectLst/>
                <a:uLnTx/>
                <a:uFillTx/>
                <a:latin typeface="Arial" panose="020B0604020202020204"/>
                <a:ea typeface="+mn-ea"/>
                <a:cs typeface="+mn-cs"/>
              </a:rPr>
              <a:t>Reaching Men by</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B64C4B"/>
                </a:solidFill>
                <a:effectLst/>
                <a:uLnTx/>
                <a:uFillTx/>
                <a:latin typeface="Arial" panose="020B0604020202020204"/>
                <a:ea typeface="+mn-ea"/>
                <a:cs typeface="+mn-cs"/>
              </a:rPr>
              <a:t>Breaking the Silence</a:t>
            </a:r>
          </a:p>
        </p:txBody>
      </p:sp>
      <p:sp>
        <p:nvSpPr>
          <p:cNvPr id="3" name="TextBox 2"/>
          <p:cNvSpPr txBox="1"/>
          <p:nvPr/>
        </p:nvSpPr>
        <p:spPr>
          <a:xfrm>
            <a:off x="5197003" y="6242180"/>
            <a:ext cx="3275193" cy="369332"/>
          </a:xfrm>
          <a:prstGeom prst="rect">
            <a:avLst/>
          </a:prstGeom>
          <a:noFill/>
        </p:spPr>
        <p:txBody>
          <a:bodyPr wrap="square" rtlCol="0">
            <a:spAutoFit/>
          </a:bodyPr>
          <a:lstStyle/>
          <a:p>
            <a:pPr algn="ctr"/>
            <a:r>
              <a:rPr lang="en-US" dirty="0"/>
              <a:t>Stanley </a:t>
            </a:r>
            <a:r>
              <a:rPr lang="en-US" dirty="0" err="1"/>
              <a:t>Monageng</a:t>
            </a:r>
            <a:endParaRPr lang="en-US" dirty="0"/>
          </a:p>
        </p:txBody>
      </p:sp>
    </p:spTree>
    <p:extLst>
      <p:ext uri="{BB962C8B-B14F-4D97-AF65-F5344CB8AC3E}">
        <p14:creationId xmlns:p14="http://schemas.microsoft.com/office/powerpoint/2010/main" val="145064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3697" y="3082461"/>
            <a:ext cx="7709567" cy="807922"/>
          </a:xfrm>
        </p:spPr>
        <p:txBody>
          <a:bodyPr>
            <a:normAutofit fontScale="90000"/>
          </a:bodyPr>
          <a:lstStyle/>
          <a:p>
            <a:pPr algn="ctr"/>
            <a:r>
              <a:rPr lang="en-US" sz="4950" b="1" dirty="0">
                <a:solidFill>
                  <a:schemeClr val="accent1"/>
                </a:solidFill>
              </a:rPr>
              <a:t>PEPFAR Research Findings: Together we can Close the Gap!</a:t>
            </a:r>
          </a:p>
        </p:txBody>
      </p:sp>
      <p:pic>
        <p:nvPicPr>
          <p:cNvPr id="2" name="Picture 1"/>
          <p:cNvPicPr>
            <a:picLocks noChangeAspect="1"/>
          </p:cNvPicPr>
          <p:nvPr/>
        </p:nvPicPr>
        <p:blipFill>
          <a:blip r:embed="rId3"/>
          <a:stretch>
            <a:fillRect/>
          </a:stretch>
        </p:blipFill>
        <p:spPr>
          <a:xfrm>
            <a:off x="788184" y="4242936"/>
            <a:ext cx="2479773" cy="1757814"/>
          </a:xfrm>
          <a:prstGeom prst="rect">
            <a:avLst/>
          </a:prstGeom>
        </p:spPr>
      </p:pic>
      <p:pic>
        <p:nvPicPr>
          <p:cNvPr id="4" name="Picture 3"/>
          <p:cNvPicPr>
            <a:picLocks noChangeAspect="1"/>
          </p:cNvPicPr>
          <p:nvPr/>
        </p:nvPicPr>
        <p:blipFill>
          <a:blip r:embed="rId4"/>
          <a:stretch>
            <a:fillRect/>
          </a:stretch>
        </p:blipFill>
        <p:spPr>
          <a:xfrm>
            <a:off x="3267958" y="4235602"/>
            <a:ext cx="2601047" cy="1765148"/>
          </a:xfrm>
          <a:prstGeom prst="rect">
            <a:avLst/>
          </a:prstGeom>
        </p:spPr>
      </p:pic>
      <p:pic>
        <p:nvPicPr>
          <p:cNvPr id="6" name="Picture 5"/>
          <p:cNvPicPr>
            <a:picLocks noChangeAspect="1"/>
          </p:cNvPicPr>
          <p:nvPr/>
        </p:nvPicPr>
        <p:blipFill>
          <a:blip r:embed="rId5"/>
          <a:stretch>
            <a:fillRect/>
          </a:stretch>
        </p:blipFill>
        <p:spPr>
          <a:xfrm>
            <a:off x="5869004" y="4226306"/>
            <a:ext cx="2628747" cy="1774444"/>
          </a:xfrm>
          <a:prstGeom prst="rect">
            <a:avLst/>
          </a:prstGeom>
        </p:spPr>
      </p:pic>
      <p:pic>
        <p:nvPicPr>
          <p:cNvPr id="7" name="Picture 6"/>
          <p:cNvPicPr>
            <a:picLocks noChangeAspect="1"/>
          </p:cNvPicPr>
          <p:nvPr/>
        </p:nvPicPr>
        <p:blipFill rotWithShape="1">
          <a:blip r:embed="rId6"/>
          <a:srcRect l="7405" t="5897" r="8305" b="14879"/>
          <a:stretch/>
        </p:blipFill>
        <p:spPr>
          <a:xfrm>
            <a:off x="5644166" y="866975"/>
            <a:ext cx="2853585" cy="1898154"/>
          </a:xfrm>
          <a:prstGeom prst="rect">
            <a:avLst/>
          </a:prstGeom>
        </p:spPr>
      </p:pic>
      <p:pic>
        <p:nvPicPr>
          <p:cNvPr id="8" name="Picture 7"/>
          <p:cNvPicPr>
            <a:picLocks noChangeAspect="1"/>
          </p:cNvPicPr>
          <p:nvPr/>
        </p:nvPicPr>
        <p:blipFill>
          <a:blip r:embed="rId7"/>
          <a:stretch>
            <a:fillRect/>
          </a:stretch>
        </p:blipFill>
        <p:spPr>
          <a:xfrm>
            <a:off x="3325936" y="854484"/>
            <a:ext cx="2361611" cy="1901350"/>
          </a:xfrm>
          <a:prstGeom prst="rect">
            <a:avLst/>
          </a:prstGeom>
        </p:spPr>
      </p:pic>
      <p:pic>
        <p:nvPicPr>
          <p:cNvPr id="10" name="Picture 9"/>
          <p:cNvPicPr>
            <a:picLocks noChangeAspect="1"/>
          </p:cNvPicPr>
          <p:nvPr/>
        </p:nvPicPr>
        <p:blipFill>
          <a:blip r:embed="rId8"/>
          <a:stretch>
            <a:fillRect/>
          </a:stretch>
        </p:blipFill>
        <p:spPr>
          <a:xfrm>
            <a:off x="788184" y="869589"/>
            <a:ext cx="2536883" cy="1878362"/>
          </a:xfrm>
          <a:prstGeom prst="rect">
            <a:avLst/>
          </a:prstGeom>
        </p:spPr>
      </p:pic>
    </p:spTree>
    <p:extLst>
      <p:ext uri="{BB962C8B-B14F-4D97-AF65-F5344CB8AC3E}">
        <p14:creationId xmlns:p14="http://schemas.microsoft.com/office/powerpoint/2010/main" val="67260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p:cNvSpPr>
            <a:spLocks noGrp="1"/>
          </p:cNvSpPr>
          <p:nvPr>
            <p:ph type="body" sz="quarter" idx="13"/>
          </p:nvPr>
        </p:nvSpPr>
        <p:spPr bwMode="auto">
          <a:xfrm>
            <a:off x="923731" y="1217815"/>
            <a:ext cx="7427167" cy="3420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altLang="en-US" dirty="0"/>
              <a:t>Disseminating Messages of Hope Down and Across Faith Community Infra-structures </a:t>
            </a:r>
            <a:endParaRPr lang="en-US" altLang="en-US" sz="4050" dirty="0"/>
          </a:p>
        </p:txBody>
      </p:sp>
    </p:spTree>
    <p:extLst>
      <p:ext uri="{BB962C8B-B14F-4D97-AF65-F5344CB8AC3E}">
        <p14:creationId xmlns:p14="http://schemas.microsoft.com/office/powerpoint/2010/main" val="336637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22753673"/>
              </p:ext>
            </p:extLst>
          </p:nvPr>
        </p:nvGraphicFramePr>
        <p:xfrm>
          <a:off x="57116" y="2196631"/>
          <a:ext cx="8710611" cy="2483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2582" name="TextBox 14"/>
          <p:cNvSpPr txBox="1">
            <a:spLocks noChangeArrowheads="1"/>
          </p:cNvSpPr>
          <p:nvPr/>
        </p:nvSpPr>
        <p:spPr bwMode="auto">
          <a:xfrm>
            <a:off x="739115" y="4824672"/>
            <a:ext cx="1094519" cy="71558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342900" eaLnBrk="0" fontAlgn="base" hangingPunct="0">
              <a:spcBef>
                <a:spcPct val="0"/>
              </a:spcBef>
              <a:spcAft>
                <a:spcPct val="0"/>
              </a:spcAft>
            </a:pPr>
            <a:r>
              <a:rPr lang="en-US" altLang="en-US" sz="1350">
                <a:solidFill>
                  <a:srgbClr val="16181A"/>
                </a:solidFill>
              </a:rPr>
              <a:t>Churches</a:t>
            </a:r>
          </a:p>
          <a:p>
            <a:pPr defTabSz="342900" eaLnBrk="0" fontAlgn="base" hangingPunct="0">
              <a:spcBef>
                <a:spcPct val="0"/>
              </a:spcBef>
              <a:spcAft>
                <a:spcPct val="0"/>
              </a:spcAft>
            </a:pPr>
            <a:endParaRPr lang="en-US" altLang="en-US" sz="1350">
              <a:solidFill>
                <a:srgbClr val="16181A"/>
              </a:solidFill>
            </a:endParaRPr>
          </a:p>
          <a:p>
            <a:pPr defTabSz="342900" eaLnBrk="0" fontAlgn="base" hangingPunct="0">
              <a:spcBef>
                <a:spcPct val="0"/>
              </a:spcBef>
              <a:spcAft>
                <a:spcPct val="0"/>
              </a:spcAft>
            </a:pPr>
            <a:endParaRPr lang="en-US" altLang="en-US" sz="1350">
              <a:solidFill>
                <a:srgbClr val="16181A"/>
              </a:solidFill>
            </a:endParaRPr>
          </a:p>
        </p:txBody>
      </p:sp>
      <p:cxnSp>
        <p:nvCxnSpPr>
          <p:cNvPr id="16" name="Straight Connector 15"/>
          <p:cNvCxnSpPr/>
          <p:nvPr/>
        </p:nvCxnSpPr>
        <p:spPr>
          <a:xfrm>
            <a:off x="984366" y="5269706"/>
            <a:ext cx="729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4280" y="5101688"/>
            <a:ext cx="729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0935" y="5184698"/>
            <a:ext cx="729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4279" y="5006816"/>
            <a:ext cx="729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7327" y="5358933"/>
            <a:ext cx="729853" cy="0"/>
          </a:xfrm>
          <a:prstGeom prst="line">
            <a:avLst/>
          </a:prstGeom>
        </p:spPr>
        <p:style>
          <a:lnRef idx="1">
            <a:schemeClr val="accent1"/>
          </a:lnRef>
          <a:fillRef idx="0">
            <a:schemeClr val="accent1"/>
          </a:fillRef>
          <a:effectRef idx="0">
            <a:schemeClr val="accent1"/>
          </a:effectRef>
          <a:fontRef idx="minor">
            <a:schemeClr val="tx1"/>
          </a:fontRef>
        </p:style>
      </p:cxnSp>
      <p:sp>
        <p:nvSpPr>
          <p:cNvPr id="152589" name="TextBox 21"/>
          <p:cNvSpPr txBox="1">
            <a:spLocks noChangeArrowheads="1"/>
          </p:cNvSpPr>
          <p:nvPr/>
        </p:nvSpPr>
        <p:spPr bwMode="auto">
          <a:xfrm>
            <a:off x="2389560" y="4760680"/>
            <a:ext cx="1066130" cy="71558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342900" eaLnBrk="0" fontAlgn="base" hangingPunct="0">
              <a:spcBef>
                <a:spcPct val="0"/>
              </a:spcBef>
              <a:spcAft>
                <a:spcPct val="0"/>
              </a:spcAft>
            </a:pPr>
            <a:r>
              <a:rPr lang="en-US" altLang="en-US" sz="1350" dirty="0">
                <a:solidFill>
                  <a:srgbClr val="16181A"/>
                </a:solidFill>
              </a:rPr>
              <a:t>Mosques</a:t>
            </a:r>
          </a:p>
          <a:p>
            <a:pPr defTabSz="342900" eaLnBrk="0" fontAlgn="base" hangingPunct="0">
              <a:spcBef>
                <a:spcPct val="0"/>
              </a:spcBef>
              <a:spcAft>
                <a:spcPct val="0"/>
              </a:spcAft>
            </a:pPr>
            <a:endParaRPr lang="en-US" altLang="en-US" sz="1350" dirty="0">
              <a:solidFill>
                <a:srgbClr val="16181A"/>
              </a:solidFill>
            </a:endParaRPr>
          </a:p>
          <a:p>
            <a:pPr defTabSz="342900" eaLnBrk="0" fontAlgn="base" hangingPunct="0">
              <a:spcBef>
                <a:spcPct val="0"/>
              </a:spcBef>
              <a:spcAft>
                <a:spcPct val="0"/>
              </a:spcAft>
            </a:pPr>
            <a:endParaRPr lang="en-US" altLang="en-US" sz="1350" dirty="0">
              <a:solidFill>
                <a:srgbClr val="16181A"/>
              </a:solidFill>
            </a:endParaRPr>
          </a:p>
        </p:txBody>
      </p:sp>
      <p:sp>
        <p:nvSpPr>
          <p:cNvPr id="152590" name="TextBox 22"/>
          <p:cNvSpPr txBox="1">
            <a:spLocks noChangeArrowheads="1"/>
          </p:cNvSpPr>
          <p:nvPr/>
        </p:nvSpPr>
        <p:spPr bwMode="auto">
          <a:xfrm>
            <a:off x="3917582" y="4766964"/>
            <a:ext cx="1124765" cy="71558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342900" eaLnBrk="0" fontAlgn="base" hangingPunct="0">
              <a:spcBef>
                <a:spcPct val="0"/>
              </a:spcBef>
              <a:spcAft>
                <a:spcPct val="0"/>
              </a:spcAft>
            </a:pPr>
            <a:r>
              <a:rPr lang="en-US" altLang="en-US" sz="1350" dirty="0">
                <a:solidFill>
                  <a:srgbClr val="16181A"/>
                </a:solidFill>
              </a:rPr>
              <a:t>Churches</a:t>
            </a:r>
          </a:p>
          <a:p>
            <a:pPr defTabSz="342900" eaLnBrk="0" fontAlgn="base" hangingPunct="0">
              <a:spcBef>
                <a:spcPct val="0"/>
              </a:spcBef>
              <a:spcAft>
                <a:spcPct val="0"/>
              </a:spcAft>
            </a:pPr>
            <a:endParaRPr lang="en-US" altLang="en-US" sz="1350" dirty="0">
              <a:solidFill>
                <a:srgbClr val="16181A"/>
              </a:solidFill>
            </a:endParaRPr>
          </a:p>
          <a:p>
            <a:pPr defTabSz="342900" eaLnBrk="0" fontAlgn="base" hangingPunct="0">
              <a:spcBef>
                <a:spcPct val="0"/>
              </a:spcBef>
              <a:spcAft>
                <a:spcPct val="0"/>
              </a:spcAft>
            </a:pPr>
            <a:endParaRPr lang="en-US" altLang="en-US" sz="1350" dirty="0">
              <a:solidFill>
                <a:srgbClr val="16181A"/>
              </a:solidFill>
            </a:endParaRPr>
          </a:p>
        </p:txBody>
      </p:sp>
      <p:sp>
        <p:nvSpPr>
          <p:cNvPr id="152591" name="TextBox 23"/>
          <p:cNvSpPr txBox="1">
            <a:spLocks noChangeArrowheads="1"/>
          </p:cNvSpPr>
          <p:nvPr/>
        </p:nvSpPr>
        <p:spPr bwMode="auto">
          <a:xfrm>
            <a:off x="5433942" y="4760680"/>
            <a:ext cx="1076466" cy="71558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342900" eaLnBrk="0" fontAlgn="base" hangingPunct="0">
              <a:spcBef>
                <a:spcPct val="0"/>
              </a:spcBef>
              <a:spcAft>
                <a:spcPct val="0"/>
              </a:spcAft>
            </a:pPr>
            <a:r>
              <a:rPr lang="en-US" altLang="en-US" sz="1350" dirty="0">
                <a:solidFill>
                  <a:srgbClr val="16181A"/>
                </a:solidFill>
              </a:rPr>
              <a:t>Churches</a:t>
            </a:r>
          </a:p>
          <a:p>
            <a:pPr defTabSz="342900" eaLnBrk="0" fontAlgn="base" hangingPunct="0">
              <a:spcBef>
                <a:spcPct val="0"/>
              </a:spcBef>
              <a:spcAft>
                <a:spcPct val="0"/>
              </a:spcAft>
            </a:pPr>
            <a:endParaRPr lang="en-US" altLang="en-US" sz="1350" dirty="0">
              <a:solidFill>
                <a:srgbClr val="16181A"/>
              </a:solidFill>
            </a:endParaRPr>
          </a:p>
          <a:p>
            <a:pPr defTabSz="342900" eaLnBrk="0" fontAlgn="base" hangingPunct="0">
              <a:spcBef>
                <a:spcPct val="0"/>
              </a:spcBef>
              <a:spcAft>
                <a:spcPct val="0"/>
              </a:spcAft>
            </a:pPr>
            <a:endParaRPr lang="en-US" altLang="en-US" sz="1350" dirty="0">
              <a:solidFill>
                <a:srgbClr val="16181A"/>
              </a:solidFill>
            </a:endParaRPr>
          </a:p>
        </p:txBody>
      </p:sp>
      <p:sp>
        <p:nvSpPr>
          <p:cNvPr id="152592" name="TextBox 24"/>
          <p:cNvSpPr txBox="1">
            <a:spLocks noChangeArrowheads="1"/>
          </p:cNvSpPr>
          <p:nvPr/>
        </p:nvSpPr>
        <p:spPr bwMode="auto">
          <a:xfrm>
            <a:off x="6888122" y="4766965"/>
            <a:ext cx="1138238" cy="83099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342900" eaLnBrk="0" fontAlgn="base" hangingPunct="0">
              <a:spcBef>
                <a:spcPct val="0"/>
              </a:spcBef>
              <a:spcAft>
                <a:spcPct val="0"/>
              </a:spcAft>
            </a:pPr>
            <a:r>
              <a:rPr lang="en-US" altLang="en-US" sz="1200" dirty="0">
                <a:solidFill>
                  <a:srgbClr val="16181A"/>
                </a:solidFill>
              </a:rPr>
              <a:t>Congregations</a:t>
            </a:r>
          </a:p>
          <a:p>
            <a:pPr defTabSz="342900" eaLnBrk="0" fontAlgn="base" hangingPunct="0">
              <a:spcBef>
                <a:spcPct val="0"/>
              </a:spcBef>
              <a:spcAft>
                <a:spcPct val="0"/>
              </a:spcAft>
            </a:pPr>
            <a:endParaRPr lang="en-US" altLang="en-US" sz="1200" dirty="0">
              <a:solidFill>
                <a:srgbClr val="16181A"/>
              </a:solidFill>
            </a:endParaRPr>
          </a:p>
          <a:p>
            <a:pPr defTabSz="342900" eaLnBrk="0" fontAlgn="base" hangingPunct="0">
              <a:spcBef>
                <a:spcPct val="0"/>
              </a:spcBef>
              <a:spcAft>
                <a:spcPct val="0"/>
              </a:spcAft>
            </a:pPr>
            <a:endParaRPr lang="en-US" altLang="en-US" sz="1200" dirty="0">
              <a:solidFill>
                <a:srgbClr val="16181A"/>
              </a:solidFill>
            </a:endParaRPr>
          </a:p>
        </p:txBody>
      </p:sp>
      <p:cxnSp>
        <p:nvCxnSpPr>
          <p:cNvPr id="36" name="Straight Connector 35"/>
          <p:cNvCxnSpPr/>
          <p:nvPr/>
        </p:nvCxnSpPr>
        <p:spPr>
          <a:xfrm flipH="1">
            <a:off x="2584890" y="5358933"/>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574031" y="5100764"/>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584890" y="5184698"/>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574031" y="5269706"/>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160093" y="5158320"/>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722144" y="5158320"/>
            <a:ext cx="784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68741" y="4990680"/>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161284" y="5221676"/>
            <a:ext cx="784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86237" y="5069681"/>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01716" y="5318522"/>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722144" y="5058370"/>
            <a:ext cx="784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722144" y="5226844"/>
            <a:ext cx="784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22144" y="5357245"/>
            <a:ext cx="784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068741" y="5145896"/>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068741" y="5080397"/>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068741" y="5226844"/>
            <a:ext cx="7858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0055" y="1180343"/>
            <a:ext cx="8459817" cy="461665"/>
          </a:xfrm>
          <a:prstGeom prst="rect">
            <a:avLst/>
          </a:prstGeom>
          <a:noFill/>
          <a:ln w="28575">
            <a:solidFill>
              <a:schemeClr val="accent6">
                <a:lumMod val="75000"/>
              </a:schemeClr>
            </a:solidFill>
          </a:ln>
        </p:spPr>
        <p:txBody>
          <a:bodyPr wrap="square">
            <a:spAutoFit/>
          </a:bodyPr>
          <a:lstStyle/>
          <a:p>
            <a:pPr algn="ctr" defTabSz="342900" eaLnBrk="0" fontAlgn="base" hangingPunct="0">
              <a:spcBef>
                <a:spcPct val="0"/>
              </a:spcBef>
              <a:spcAft>
                <a:spcPct val="0"/>
              </a:spcAft>
              <a:defRPr/>
            </a:pPr>
            <a:r>
              <a:rPr lang="en-US" altLang="en-US" sz="2400" b="1" dirty="0">
                <a:solidFill>
                  <a:srgbClr val="16181A"/>
                </a:solidFill>
                <a:latin typeface="Arial" panose="020B0604020202020204" pitchFamily="34" charset="0"/>
                <a:ea typeface="MS PGothic" panose="020B0600070205080204" pitchFamily="34" charset="-128"/>
              </a:rPr>
              <a:t>Disseminate </a:t>
            </a:r>
            <a:r>
              <a:rPr lang="en-US" altLang="en-US" sz="2400" b="1" i="1" dirty="0">
                <a:solidFill>
                  <a:srgbClr val="16181A"/>
                </a:solidFill>
                <a:latin typeface="Arial" panose="020B0604020202020204" pitchFamily="34" charset="0"/>
                <a:ea typeface="MS PGothic" panose="020B0600070205080204" pitchFamily="34" charset="-128"/>
              </a:rPr>
              <a:t>Key Messages of Hope </a:t>
            </a:r>
            <a:r>
              <a:rPr lang="en-US" altLang="en-US" sz="2400" b="1" dirty="0">
                <a:solidFill>
                  <a:srgbClr val="16181A"/>
                </a:solidFill>
                <a:latin typeface="Arial" panose="020B0604020202020204" pitchFamily="34" charset="0"/>
                <a:ea typeface="MS PGothic" panose="020B0600070205080204" pitchFamily="34" charset="-128"/>
              </a:rPr>
              <a:t>in each Parent Body </a:t>
            </a:r>
            <a:endParaRPr lang="en-US" sz="2400" b="1" dirty="0">
              <a:solidFill>
                <a:srgbClr val="16181A"/>
              </a:solidFill>
              <a:latin typeface="Arial" panose="020B0604020202020204" pitchFamily="34" charset="0"/>
              <a:ea typeface="MS PGothic" panose="020B0600070205080204" pitchFamily="34" charset="-128"/>
            </a:endParaRPr>
          </a:p>
        </p:txBody>
      </p:sp>
      <p:sp>
        <p:nvSpPr>
          <p:cNvPr id="6" name="Rectangle 5"/>
          <p:cNvSpPr/>
          <p:nvPr/>
        </p:nvSpPr>
        <p:spPr>
          <a:xfrm>
            <a:off x="307909" y="183529"/>
            <a:ext cx="8459818" cy="461665"/>
          </a:xfrm>
          <a:prstGeom prst="rect">
            <a:avLst/>
          </a:prstGeom>
        </p:spPr>
        <p:txBody>
          <a:bodyPr wrap="square">
            <a:spAutoFit/>
          </a:bodyPr>
          <a:lstStyle/>
          <a:p>
            <a:r>
              <a:rPr lang="en-US" altLang="en-US" sz="2400" dirty="0">
                <a:solidFill>
                  <a:schemeClr val="bg1"/>
                </a:solidFill>
              </a:rPr>
              <a:t>Messages of Hope for Men and </a:t>
            </a:r>
            <a:r>
              <a:rPr lang="en-US" altLang="en-US" sz="2400" dirty="0" err="1">
                <a:solidFill>
                  <a:schemeClr val="bg1"/>
                </a:solidFill>
              </a:rPr>
              <a:t>Chilldren</a:t>
            </a:r>
            <a:r>
              <a:rPr lang="en-US" altLang="en-US" sz="2400" dirty="0">
                <a:solidFill>
                  <a:schemeClr val="bg1"/>
                </a:solidFill>
              </a:rPr>
              <a:t> Tool – </a:t>
            </a:r>
          </a:p>
        </p:txBody>
      </p:sp>
    </p:spTree>
    <p:extLst>
      <p:ext uri="{BB962C8B-B14F-4D97-AF65-F5344CB8AC3E}">
        <p14:creationId xmlns:p14="http://schemas.microsoft.com/office/powerpoint/2010/main" val="20470187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5C7660B8-3E31-A84C-BAC6-786ECE46067F}"/>
              </a:ext>
            </a:extLst>
          </p:cNvPr>
          <p:cNvCxnSpPr>
            <a:cxnSpLocks/>
          </p:cNvCxnSpPr>
          <p:nvPr/>
        </p:nvCxnSpPr>
        <p:spPr>
          <a:xfrm flipH="1">
            <a:off x="3664529" y="2897274"/>
            <a:ext cx="749428" cy="768300"/>
          </a:xfrm>
          <a:prstGeom prst="line">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A01A0279-55A5-A549-B1CB-B51BD13BE179}"/>
              </a:ext>
            </a:extLst>
          </p:cNvPr>
          <p:cNvCxnSpPr>
            <a:cxnSpLocks/>
            <a:stCxn id="14" idx="2"/>
          </p:cNvCxnSpPr>
          <p:nvPr/>
        </p:nvCxnSpPr>
        <p:spPr>
          <a:xfrm>
            <a:off x="2666837" y="2946958"/>
            <a:ext cx="898468" cy="847008"/>
          </a:xfrm>
          <a:prstGeom prst="line">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16502591-F010-9547-8CAF-F91DBB247D43}"/>
              </a:ext>
            </a:extLst>
          </p:cNvPr>
          <p:cNvCxnSpPr>
            <a:cxnSpLocks/>
          </p:cNvCxnSpPr>
          <p:nvPr/>
        </p:nvCxnSpPr>
        <p:spPr>
          <a:xfrm flipH="1" flipV="1">
            <a:off x="3486558" y="1518225"/>
            <a:ext cx="808297" cy="1245726"/>
          </a:xfrm>
          <a:prstGeom prst="line">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2" name="Text Placeholder 1">
            <a:extLst>
              <a:ext uri="{FF2B5EF4-FFF2-40B4-BE49-F238E27FC236}">
                <a16:creationId xmlns:a16="http://schemas.microsoft.com/office/drawing/2014/main" id="{CC97C5A5-62A2-CA43-85E6-EBB63AD3215E}"/>
              </a:ext>
            </a:extLst>
          </p:cNvPr>
          <p:cNvSpPr>
            <a:spLocks noGrp="1"/>
          </p:cNvSpPr>
          <p:nvPr>
            <p:ph type="body" sz="quarter" idx="13"/>
          </p:nvPr>
        </p:nvSpPr>
        <p:spPr>
          <a:xfrm>
            <a:off x="337931" y="230827"/>
            <a:ext cx="8602715" cy="443198"/>
          </a:xfrm>
        </p:spPr>
        <p:txBody>
          <a:bodyPr/>
          <a:lstStyle/>
          <a:p>
            <a:r>
              <a:rPr lang="en-US" dirty="0"/>
              <a:t>Men’s Journey -</a:t>
            </a:r>
          </a:p>
        </p:txBody>
      </p:sp>
      <p:sp>
        <p:nvSpPr>
          <p:cNvPr id="8" name="Right Arrow 7">
            <a:extLst>
              <a:ext uri="{FF2B5EF4-FFF2-40B4-BE49-F238E27FC236}">
                <a16:creationId xmlns:a16="http://schemas.microsoft.com/office/drawing/2014/main" id="{7B46D49C-5D46-9441-877D-4C1C41C18DD4}"/>
              </a:ext>
            </a:extLst>
          </p:cNvPr>
          <p:cNvSpPr/>
          <p:nvPr/>
        </p:nvSpPr>
        <p:spPr>
          <a:xfrm>
            <a:off x="2617084" y="2322823"/>
            <a:ext cx="5291152" cy="7535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4" descr="Image result for South africa doctor">
            <a:extLst>
              <a:ext uri="{FF2B5EF4-FFF2-40B4-BE49-F238E27FC236}">
                <a16:creationId xmlns:a16="http://schemas.microsoft.com/office/drawing/2014/main" id="{70FC467C-A899-7E4E-9CFD-9ADFF0703A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76" r="18929" b="27000"/>
          <a:stretch/>
        </p:blipFill>
        <p:spPr bwMode="auto">
          <a:xfrm>
            <a:off x="3924693" y="2301335"/>
            <a:ext cx="914675" cy="940623"/>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13" name="Picture 6" descr="Image result for africa health facility confusion">
            <a:extLst>
              <a:ext uri="{FF2B5EF4-FFF2-40B4-BE49-F238E27FC236}">
                <a16:creationId xmlns:a16="http://schemas.microsoft.com/office/drawing/2014/main" id="{DE053492-7C5C-B044-8932-8BB49669339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04" r="20706"/>
          <a:stretch/>
        </p:blipFill>
        <p:spPr bwMode="auto">
          <a:xfrm>
            <a:off x="2138861" y="2293640"/>
            <a:ext cx="956446" cy="940623"/>
          </a:xfrm>
          <a:prstGeom prst="ellipse">
            <a:avLst/>
          </a:prstGeom>
          <a:ln w="63500" cap="rnd">
            <a:solidFill>
              <a:schemeClr val="tx2"/>
            </a:solidFill>
          </a:ln>
          <a:effectLst/>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1353CF97-62CE-0C45-8A61-113A64CD911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31" b="89838" l="462" r="89838"/>
                    </a14:imgEffect>
                  </a14:imgLayer>
                </a14:imgProps>
              </a:ext>
              <a:ext uri="{28A0092B-C50C-407E-A947-70E740481C1C}">
                <a14:useLocalDpi xmlns:a14="http://schemas.microsoft.com/office/drawing/2010/main" val="0"/>
              </a:ext>
            </a:extLst>
          </a:blip>
          <a:srcRect/>
          <a:stretch>
            <a:fillRect/>
          </a:stretch>
        </p:blipFill>
        <p:spPr bwMode="auto">
          <a:xfrm rot="551557">
            <a:off x="2600293" y="2578564"/>
            <a:ext cx="192319" cy="3707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16" name="Group 15">
            <a:extLst>
              <a:ext uri="{FF2B5EF4-FFF2-40B4-BE49-F238E27FC236}">
                <a16:creationId xmlns:a16="http://schemas.microsoft.com/office/drawing/2014/main" id="{207C6DB1-29CA-9D43-844C-475E68A667F3}"/>
              </a:ext>
            </a:extLst>
          </p:cNvPr>
          <p:cNvGrpSpPr/>
          <p:nvPr/>
        </p:nvGrpSpPr>
        <p:grpSpPr>
          <a:xfrm>
            <a:off x="5035367" y="2284487"/>
            <a:ext cx="914675" cy="940623"/>
            <a:chOff x="6675950" y="1617154"/>
            <a:chExt cx="1856862" cy="1617917"/>
          </a:xfrm>
        </p:grpSpPr>
        <p:pic>
          <p:nvPicPr>
            <p:cNvPr id="17" name="Picture 16">
              <a:extLst>
                <a:ext uri="{FF2B5EF4-FFF2-40B4-BE49-F238E27FC236}">
                  <a16:creationId xmlns:a16="http://schemas.microsoft.com/office/drawing/2014/main" id="{08DE52B9-71A1-C445-8085-F5F1A291E5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4503" y="1914749"/>
              <a:ext cx="838309" cy="83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a:extLst>
                <a:ext uri="{FF2B5EF4-FFF2-40B4-BE49-F238E27FC236}">
                  <a16:creationId xmlns:a16="http://schemas.microsoft.com/office/drawing/2014/main" id="{3D4DEDA2-9401-5041-8103-38E2C3418BC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2450"/>
            <a:stretch/>
          </p:blipFill>
          <p:spPr bwMode="auto">
            <a:xfrm>
              <a:off x="7085012" y="1617154"/>
              <a:ext cx="593303" cy="592646"/>
            </a:xfrm>
            <a:prstGeom prst="ellipse">
              <a:avLst/>
            </a:prstGeom>
            <a:ln w="9525">
              <a:noFill/>
              <a:miter lim="800000"/>
              <a:headEnd/>
              <a:tailEnd/>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chemeClr val="accent1"/>
                  </a:solidFill>
                </a14:hiddenFill>
              </a:ext>
            </a:extLst>
          </p:spPr>
        </p:pic>
        <p:pic>
          <p:nvPicPr>
            <p:cNvPr id="19" name="Picture 2" descr="Image result for masculin pill case">
              <a:extLst>
                <a:ext uri="{FF2B5EF4-FFF2-40B4-BE49-F238E27FC236}">
                  <a16:creationId xmlns:a16="http://schemas.microsoft.com/office/drawing/2014/main" id="{B473B41D-E57D-3649-8E73-8BC2CC0AB13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61" t="-13681" r="2929" b="-11703"/>
            <a:stretch/>
          </p:blipFill>
          <p:spPr bwMode="auto">
            <a:xfrm>
              <a:off x="6675950" y="1989811"/>
              <a:ext cx="1328709" cy="124526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20" name="Picture 13" descr="Axe Body Spray Africa 150ml">
              <a:extLst>
                <a:ext uri="{FF2B5EF4-FFF2-40B4-BE49-F238E27FC236}">
                  <a16:creationId xmlns:a16="http://schemas.microsoft.com/office/drawing/2014/main" id="{A14C7E90-B4F2-9940-8F72-D2A4D86538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3387" y="1836003"/>
              <a:ext cx="168734" cy="39547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62FC7C16-F98A-264E-B85C-760FAB1C2C3B}"/>
              </a:ext>
            </a:extLst>
          </p:cNvPr>
          <p:cNvSpPr txBox="1"/>
          <p:nvPr/>
        </p:nvSpPr>
        <p:spPr>
          <a:xfrm>
            <a:off x="398282" y="1832478"/>
            <a:ext cx="78899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a:ea typeface="+mn-ea"/>
                <a:cs typeface="+mn-cs"/>
              </a:rPr>
              <a:t>In Denial</a:t>
            </a:r>
          </a:p>
        </p:txBody>
      </p:sp>
      <p:sp>
        <p:nvSpPr>
          <p:cNvPr id="24" name="TextBox 23">
            <a:extLst>
              <a:ext uri="{FF2B5EF4-FFF2-40B4-BE49-F238E27FC236}">
                <a16:creationId xmlns:a16="http://schemas.microsoft.com/office/drawing/2014/main" id="{82385285-7415-2349-9D25-02395D143604}"/>
              </a:ext>
            </a:extLst>
          </p:cNvPr>
          <p:cNvSpPr txBox="1"/>
          <p:nvPr/>
        </p:nvSpPr>
        <p:spPr>
          <a:xfrm>
            <a:off x="2175974" y="1729173"/>
            <a:ext cx="87753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a:ea typeface="+mn-ea"/>
                <a:cs typeface="+mn-cs"/>
              </a:rPr>
              <a:t>Ready to Test</a:t>
            </a:r>
          </a:p>
        </p:txBody>
      </p:sp>
      <p:sp>
        <p:nvSpPr>
          <p:cNvPr id="25" name="TextBox 24">
            <a:extLst>
              <a:ext uri="{FF2B5EF4-FFF2-40B4-BE49-F238E27FC236}">
                <a16:creationId xmlns:a16="http://schemas.microsoft.com/office/drawing/2014/main" id="{52B5C461-F826-914F-9BAD-BAC6B09278D5}"/>
              </a:ext>
            </a:extLst>
          </p:cNvPr>
          <p:cNvSpPr txBox="1"/>
          <p:nvPr/>
        </p:nvSpPr>
        <p:spPr>
          <a:xfrm>
            <a:off x="3947162" y="1729172"/>
            <a:ext cx="86973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a:ea typeface="+mn-ea"/>
                <a:cs typeface="+mn-cs"/>
              </a:rPr>
              <a:t>Test at Clinic</a:t>
            </a:r>
          </a:p>
        </p:txBody>
      </p:sp>
      <p:sp>
        <p:nvSpPr>
          <p:cNvPr id="26" name="TextBox 25">
            <a:extLst>
              <a:ext uri="{FF2B5EF4-FFF2-40B4-BE49-F238E27FC236}">
                <a16:creationId xmlns:a16="http://schemas.microsoft.com/office/drawing/2014/main" id="{34151724-B616-914B-A81E-EA78698577C7}"/>
              </a:ext>
            </a:extLst>
          </p:cNvPr>
          <p:cNvSpPr txBox="1"/>
          <p:nvPr/>
        </p:nvSpPr>
        <p:spPr>
          <a:xfrm>
            <a:off x="4759248" y="1671736"/>
            <a:ext cx="1452470" cy="646331"/>
          </a:xfrm>
          <a:prstGeom prst="rect">
            <a:avLst/>
          </a:prstGeom>
          <a:noFill/>
          <a:ln w="57150">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68CA8">
                    <a:lumMod val="50000"/>
                  </a:srgbClr>
                </a:solidFill>
                <a:effectLst/>
                <a:uLnTx/>
                <a:uFillTx/>
                <a:latin typeface="Arial"/>
                <a:ea typeface="+mn-ea"/>
                <a:cs typeface="+mn-cs"/>
              </a:rPr>
              <a:t>Accompaniment to Start Treatment</a:t>
            </a:r>
          </a:p>
        </p:txBody>
      </p:sp>
      <p:sp>
        <p:nvSpPr>
          <p:cNvPr id="28" name="TextBox 27">
            <a:extLst>
              <a:ext uri="{FF2B5EF4-FFF2-40B4-BE49-F238E27FC236}">
                <a16:creationId xmlns:a16="http://schemas.microsoft.com/office/drawing/2014/main" id="{AEADEFBC-FEE5-6646-BB5D-186C3A2381DE}"/>
              </a:ext>
            </a:extLst>
          </p:cNvPr>
          <p:cNvSpPr txBox="1"/>
          <p:nvPr/>
        </p:nvSpPr>
        <p:spPr>
          <a:xfrm>
            <a:off x="7836494" y="1658581"/>
            <a:ext cx="110415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a:ea typeface="+mn-ea"/>
                <a:cs typeface="+mn-cs"/>
              </a:rPr>
              <a:t>Virally Suppressed</a:t>
            </a:r>
          </a:p>
        </p:txBody>
      </p:sp>
      <p:sp>
        <p:nvSpPr>
          <p:cNvPr id="29" name="TextBox 28">
            <a:extLst>
              <a:ext uri="{FF2B5EF4-FFF2-40B4-BE49-F238E27FC236}">
                <a16:creationId xmlns:a16="http://schemas.microsoft.com/office/drawing/2014/main" id="{3BC9BBC1-0D89-8541-B375-AEC499FF27E3}"/>
              </a:ext>
            </a:extLst>
          </p:cNvPr>
          <p:cNvSpPr txBox="1"/>
          <p:nvPr/>
        </p:nvSpPr>
        <p:spPr>
          <a:xfrm>
            <a:off x="3015979" y="921797"/>
            <a:ext cx="1056811" cy="338554"/>
          </a:xfrm>
          <a:prstGeom prst="rect">
            <a:avLst/>
          </a:prstGeom>
          <a:noFill/>
          <a:ln w="57150">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68CA8">
                    <a:lumMod val="50000"/>
                  </a:srgbClr>
                </a:solidFill>
                <a:effectLst/>
                <a:uLnTx/>
                <a:uFillTx/>
                <a:latin typeface="Arial"/>
                <a:ea typeface="+mn-ea"/>
                <a:cs typeface="+mn-cs"/>
              </a:rPr>
              <a:t>Self Test</a:t>
            </a:r>
          </a:p>
        </p:txBody>
      </p:sp>
      <p:cxnSp>
        <p:nvCxnSpPr>
          <p:cNvPr id="31" name="Straight Connector 30">
            <a:extLst>
              <a:ext uri="{FF2B5EF4-FFF2-40B4-BE49-F238E27FC236}">
                <a16:creationId xmlns:a16="http://schemas.microsoft.com/office/drawing/2014/main" id="{B2D27EBF-5847-2448-BE56-B9B0789778BD}"/>
              </a:ext>
            </a:extLst>
          </p:cNvPr>
          <p:cNvCxnSpPr>
            <a:cxnSpLocks/>
            <a:stCxn id="13" idx="7"/>
          </p:cNvCxnSpPr>
          <p:nvPr/>
        </p:nvCxnSpPr>
        <p:spPr>
          <a:xfrm flipV="1">
            <a:off x="2955239" y="1518223"/>
            <a:ext cx="546224" cy="913168"/>
          </a:xfrm>
          <a:prstGeom prst="line">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pic>
        <p:nvPicPr>
          <p:cNvPr id="1026" name="Picture 2" descr="Image result for hiv self test">
            <a:extLst>
              <a:ext uri="{FF2B5EF4-FFF2-40B4-BE49-F238E27FC236}">
                <a16:creationId xmlns:a16="http://schemas.microsoft.com/office/drawing/2014/main" id="{D393C6AE-8671-134F-A612-529D61F39CB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35657" y="1293881"/>
            <a:ext cx="956446" cy="940621"/>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data:image/jpeg;base64,/9j/4AAQSkZJRgABAQAAAQABAAD/2wCEAAkGBxMTEhUTEhIVFhUXFxcYFxgYGBYVFhcXGBgXGBgYFxYaHSggGBolGxcXITEhJSkrLi4uGB8zODMtNygtLisBCgoKDg0OGxAQGC0fHyUtLS0tLy0tLS0tLS0tLS0tLS0tLS0tLS0tLS0tLS0tLS0tLS0tLS0tLS0tLS0tLS0tLf/AABEIALcBEwMBIgACEQEDEQH/xAAcAAABBQEBAQAAAAAAAAAAAAAFAAEDBAYCBwj/xAA8EAABAwIEAwQJAgYCAgMAAAABAAIRAyEEBTFBElFhBnGBkRMiMqGxwdHh8EJyBxQjM1LxFWKCslOSk//EABoBAAIDAQEAAAAAAAAAAAAAAAIDAAEEBQb/xAAlEQACAgICAgIDAQEBAAAAAAAAAQIRAyESMQRBIlETM2EycSP/2gAMAwEAAhEDEQA/APRUxTplzjARVXhokmAs3icVTr1XcBkU7TsXnl3Aoln2Wms1rQ6G8UuH+Q5IFhMGzDUagb/mYnW4+6CfRt8CCeW/op4xvG7hbosv2pycUQHiPWNx9twtxgcOGt9I7U6LGdt8UX+rIN+gI6dUGH/VHXz1xbMQ6mS6ALkrU5PlYY0T7R1TZFlUAVHanQI5TpLZlnSox4sfs4aFziMOXCJgeXwVl1ONVy14WJzNiiUv+NaRB15yPnK4OUuA9QxbuB8W7o1Rpg7Ijh8OqWWSJ+JMyLHvpkCoH35EuafE6QUdy7N/06jS5g/dFsTlrSLtBnULK43KeASybbfURGsJ6nGWmJcJQ2jaYZ3FMbbK0GD8hYfLswI9o6acwPgRqtLhczJiw7xIM8oOhshcKYyM7CLqW3+0xH5911xyPwypWu22QjUQ0qZm6qir6PECDBLbeBv8QiHGGid7ws/mFMvu0njBlp5H6KMs2lHMhw/LqsD2kxpfWDgwgAEGdTexRTKM0DwQ4Q4GHN5Fd5ph2vAjz6KObapguKu0ZSuwEStt2PdwUGCdR8brI47BkXAgT4HqOiJdksfPFTOrTYdDcfMeCidbIt6DfbzHMqYYtJAeIIHMg3jwleH5n7c/Fe0Z9gxUYCLkLyDP8KadUjxHcfuIWrDO3sx+RCugY5tomE7KQgHiDud+q5LZ1v8An55JmCL+HPyWkyk5pcvBX8rZD2mYEj6jRUGVOGIPMdVewDjxCASeQ1+yGXRD2HsniCaXrafpvMiTM2sjyzPZbLKrGtNQx/rQjlp5LTLC+zDOrGSSTKAiSTJKECCYpnvhZTP+0wAcKR9ZhuIuT0vzRFqLZezvtHSohwLgS0SQEDNR1RlEHV5Lz8V51mL31HGpUB4i6Y6ar0OjXtTc0TwN+KHLGkjq+DBRbZBnub3FJtra2sZgfNZqtQ9JWA4paACTGp1320U2fVoeCY4pMdJnbyKlyuiGMHP8+qPDFKPI0ZZNy4lw2sFPSAiVAxqu0qcpWWQ3HE5LJsheaH0ZDv07725juWgp0IQftJheJsgC3u/2lQpy2HNPjos4GppOh0PNaLL6YPdzWAyvNvQwHQWGfVOrDew5iNPst3k2Mw9RssqcJF4v/sJjxNMGORNV7C+Johous/mFETZT4zFnSbbRoh5xMoJO2GloHHBgulsBwM+ZuO5EMLQ9biiBcgd0gfIqGo28q/g3zEqciuCCFM2230+C4bU3Xe0BRVlLDSIq1XmfGYVZ+NaD6oJJsNp7gmrsj1ibNv4wR80Oq1iJdFzYGNByHXmfwnChc2ynnOYejeK7LPFnNv6w5HktJkWPbWptePZdp0O4KyNenUIm/K5lvXWLyqeS5scJW4an9mob7cDv8trc02WNNWuxMcjTp9Hp9bKw4WWexeVGnWFZtnCzgNHN+o5rUZdi5Av49FYx+Ha4JFfQ59gdt2g87rBdvcrPB6QC7JJ/adfKx8FsRWNF/rf25v06jpzVvNsI2rTOhBHeCCrhLi7KyR5xo8IBmw1j8lL0U6q1mOF9DUdTI9kwOoNwSe5R0Tz2PuXTT0ctomweXl5Fib7ar0/sh2b9GA9zQCb9wQXsdmlJo4HUxOx1vpv4L0zDP4mgxFllyyd0Z8s30dhsJ06ZKM4kxSTKEEkmTqELtdnE0iYkETyWVp9jmtbd3GePjE92/O61hTIi02jF1ey4fPEzhcRbv8FnsdVdQYKZkva3YxpYE+C9Uc1eNdvMSTinwI1ZAkzEQe+8q4x5OjT42Vxkyq2qa1TiMwIidzaUaGgCB5ezhLRy57zr4yjdIpmT4qkdDHt2y3QCvUTCqUCrlNYJuzdBF+kJSxeC4hou8Ir4I3VwhZcmef5tk0SeGW7jc+OyFP7PukOw1a8XDvVcIGnXdepVsKx26FYvJWH/ABIT45JRM8sUZGSpUsZTaPSg3/V7Qgac5KLZKXucQ+CRo4SAehBVk4JjbAnumynoUSNLfFBKafoZDG17GxIg8O4VzAUOaip0hM6ohhnpXbGln0UCULxFa6JYvEw1ZHEYkl1t9OqKiuVBE4oKN2IBOkqvQwrjqVepZaepUB2yrVYHahAc7yMOYYkHlt5aLWVMNwqvXIhWptdAyxprZmexfaF1Jww1Zxsf6bj/AOh+S9NwWNDhBXkPaTCbix1BGsrR9jM9dVaGP/uNseo5/VMmrXNC8cqfBmtzehNrSYA5c0Hwdd1F/A6fRnnsTuPnstKynxjmh2ZZfNyLjr8kpDWYL+IeVRw12i08LiOtx4T8Vh2am+4Xr+Mo+moOpP5R4RY/nJeW08A51Q0v1SW8pIK2+PO40/Rg8iNSv7C+QspucDxQAQSDEC8QvWMPmdMcFNpmQIiIXjFLKarXcHAZB/Lre9kstdPE97gDoCDc2ueirKl3ZhyJNXZvwUyZgEWTpJmEmKdclQgkkyShAiVyU6YlEQZzrLzn+IVWm57A279XHpoB8Ua7adpG4dvCD6xBtv08F52zEOdDn3cefwR443s0YINuyQNifkJRTCi2s/myF0xHXx8r+CI0HdL+VkGV2dXEgrhyrbQqdAq7QWORsiEKBgKyKh2UFAWVllNMjZHRA6SuXURuT70QFIqLFUw0EuMK2mUmgbUgGwSpNES5QvryYaCpKTZKBIOzsidApAICkaxcYrRSiFSuypWIpMEk+4bklWndk6jTxBzTYCIIA7juquFzQYeo2o72RIdzAO/gYWnq5o2oPUqwD3JsKrYqV3oy9aoylU4HkggXgEx3wLIhhs9oMED1jpZrvomqYFlzPFOp3J6qPgpgjSJ0+qHlT6LqzjFY70l6dN0bTYKk7AVTeAPej1Ku3kuzi2oLshlKvZ3j9sE37lYwXZtlKHMHC7Y7+aPtx7OitUHB2miK31ZXFd0D8txpaeF++h2PfyKNvphwQ/HZdI/PcoMDjyx3o6kxs48+R+qhTKmaYUsPE0aa9RuFgc+wAZi6dRoltUtj90geFo8ivWsVSkLK4/LwXtaSWjja5rhEtM3i1tT5lMxy4sTnjygw3gssaGbydVYZgmiLRH5dWQNk6I4FiSTJKEEmKSaVChJJklCBCUySZWQ8e7X0qlbGVnOa4U2uaOIi3ICfNDQQDz2Hn8Oi338Sq4FKmwWLn8X/ANRG28uHksHRMkTMxvAv47J0X8Do4Nqy1THISOlhCu4awmPzuCpUQZ0ExE6b6W6Kyx973jexv3pEzdEKUXIjRahuDv8AH8CI0nrM1s1RYTwpROk1CMNVCvMxgCZFpEkrCBtos/mOI46hYTZuveiH84gGMJ9M6dHafNE5WtFKNBjDUGkWhSDCEFYTtBTr4UtrU3uFwSCZa4ciFqsg7QtxNMOFnCA5p1B+Y6quNKyKdy4hB9NU8TMLRYfhNM8QEoLjImBoqaoJOzM4p14OhsgtZtel/ZqQ2Yg3Db7bgI5jxDu5VsY2x6hFdASVm7oYOhTpAPBe4C5gku6zoEAqUnOcSCWjYToOSzeG7V1qQ4HjiaLDnHzXZ7ZMm9Nw7oUlGTWkCpx9s1tDLgY9Yz3mVPUwDgLOPjdZ3Ke1FGo6A/hOwdafNaSnmWkwUuq7DtPoE4vBu2gRyF9j8vepcJi3U3b8J2N/9o42m1wkKrjMH07lKIGsHiWvaqmYZcHC6EYbEOpOkmx9y0lGuHt1RJ3pgtAzLsTH9Kpr+k8xyPVcZphA4EeSlzHCyq1PFn2H+0NDz+6hC1l2J42CfaFnd/Px1VlB2uLX8Td7Ecx9UUo1Q4SPuOh6o4uzieV47xytdM7SSTIjKJMUkyhQkk0plCBFMkmKsswn8S3NmjM2477X4Rr71iwQ+5Fv07T39Ft/4nMAZRedOJzY6mDI62KwIJDe+I31/wBJq/ydHxn8C7RgaWtoOXLqpqQP+IMm1pHdI0VWnUjlfkCSegVtrgZkmwIEHfQ/neltGtBjC21Vn0io4ciOsJzV0vY8vlCz8dmlPQVpVoVplXaQgWHquLpkRbv638B71ebWcPsNr3nmo4lrIFQ5V8QA4QfCNQom1g4Ag9fCY0XXWddNBHfvoh4sPmWGVGvb6Oo0PGl1QrUBRqh4AAIidLHYq5QpjeJnWPIqXFgOhpuN9wRr4hMX9Bbs4rZ4xrC4uAhZpvbbDl3rF/8A+b7e5XcywFIGR5SYHhKHtw+HmbNJue/dWuPsFuXoM/zFOqziY4EEKIUJptPSEJbUZxcFG5JvGgWoZQAptHIIJIZF29mTx+WzeEGrYAhbmpSmyG4nCjkpGbQE8SZjKuFhXcuxtWnYPMcjcK9i8NCqMpXWrE+XZlmuPRtOy+bO/UZ6dOY5rbMDajbLyB9aq19JtAcVQu05tAvPIdV6JlWOcxwZUHC6AYPXcHcJWWChL+B48qlp9neKwkE6n5KPBYk03Bp0/LI9iKYeJCCYzDa80loemFqtQOGqG4vDAqtRxBFirlOpKqy6BzHFp4XeB5/dXMuq/wBRzdiJ8QY+B9ybNKILCeV+4qnkT+KqTyYZ75amR+zJ5dfiaYfTFJMmHDEmTrkqFCSTJlCBFMkkrIZ/tvl/psK+NWDjGlw259wXkr3cxDeXLS4Hkvbc6r8FCq7kx3vEfNeIF5OpFuvenY+mbfGeifB1v0yDabmT+aq/R4efPuP1QnDO2jXUnaRurtHpaD6o0kfRVJG2LCrKkA33t9fNTYWjJuPdp9tFRpgkddRP5ZFsETzWeWjRHZTxGKFNwsYnW4HgNFdweYMIiYupC/i9V9xtNx5Ls9nKb/Wpk0zu2eJveNx3IlFSRaTTLTKtGPad4QpgykdqsHcAeeqFf8ZVpmwDu4yfJT0ccWCDbb8B028lXChmwoMCD7L3NMW4hbzvCpuqvpv4agIM6xZWaWYhwgi530UeYYpxaGjbSQD4fnNRx+irB+ZV2lwI0+g+6rUAFJVZxGHQHbEfNUKJLTwxEWOn5GqGirphiiQ02ACK064LFn2VZClpYiAl1scmi/Ucq1U2UZrKGtibIUtkbKOPKoMIGqkxVaZQ8sNR3AD+7u5LZi+Ksx5Nmv7AYqk+o+RFQ+yT+pg2HK9+oWq7Q0yaDnNgOZ6zXHaCOLwLZlecNoOplrmWLSCDyIW/yrNmYqg/TjDCKjO8G/7Shk+Wzn58Usc1NBLJa7y0cXDflJCtYvDSgnZ6jUYwNs4AWmx6I+KpIgtjxBSV1R12Ba1DoqzHQYlFscBBQNjpJQUEWcdU9UhVuzXtv/b813X9kqPs37b+75puPpmTzf1s0KRTJIzhiXJTlckqFCSSSUIX5SlMmVlmd7d4rhw/Du9wHgLn5LySueF0nTePcvQ+3mKmoGf4N95+ywuOoSO9Og6OjhhWNFYuE6wJ8eevkrdGoHRMgW1gNEAG8odTdw67bd+67oXMtEnYTFup3NkySDiwzhao4pF50udJt3eKK0KiC4FpEyPW63921+iOUqPEL2P5qsuRI1Y2xVqsGYRjLMwBGtx5oM9myqP4mHibKCI262bvLcQHQ0wANzv9Bf3FX8XlLHtJdBH5+SsflmbMfBBh41B1Wkw2YG03jn7k1P7HxlfQPq5LwOlskcvzVB8TXLCZBF7TI+K2tPEtcAOV/H7CVRzFrTaARvvyV0i3BS6MbUxQ13UGKdxN49xr1RHNMk19GQDJtsdfLRZj+bcxxYQQdCPz4qcbMs7jphKlifL7kKb06oelNt9BHjr5LtpO/ilygVGZfNVU69bquKuJA3/IVJ9TiMC5tYb9ykMZU8hJDqjxTpgue4w0W/B3q/kGG4Q4vEOk8U6iLQe6FrOxnZ30DfS1P7rhH7G8u/mq/avBejqCs0erUMP/AHjQ+IHu6opP0jJj8lPLQIxtEvHIcvqhNA1aVQOouLXcxpG4I0I6I498w0d5+S6/kobp18UtOjbKKkavsnjm1GBpID2wCPmOYR2qwjUeIKCZBh2hjJAkAarQFtraKl0ECccbIMRB8UdxzbEwglYgmyX7GEdZ1il2cP8AUf8At+ajquUnZ3239w+KbDpmPzP1M0EpiU0pkRwx5TFIlclUQdJcykoQIJErmVSznFCnRe6f0kDvIgKwkrdHnmcYj0lV7ubj5be5DzS4hyKsLprYRydHbjHVGdx+Hh0xf3WVSjU9bnyB+RWlx+HBErN4mmWOkR0sDfuKbjlaoVkjTsNZfV4jxcQ4uvqmOjh8keyx4vaJMESCNPcsjgqzuK5P/t3kxpqj2DxU3bAA1F5J27h4pWSIzHI0hwXEJCrHB7Qp6GZQDOw8PturlKrMSLnxH2SqNNpmcxuSkniEgjcWPmq9PNMRRMPHG3yd9CtRWc7YSO63eh+JaCIi/wCfVGnQDj7RBhO01N1ieB3J1vfoVYqZs3/IeYhA8VgWHZUjgGhFaL/JNBvF5u2IDh8T+fdDmVQ90uEiIE7KkKQCkfigBACv/gpyb2zvEODZA8I8tFF/MDSfFUqlfc81WfXBM/nemRh9inMv1qwsTzI8IIMe5bLsV2dEDEVWi96TeQ/zPUkSPPdBOxXZt1d4rVQPRNMgf/I4HQf9QvT0GSSXxRhz5m/ijpUc5wnpaL2DUiW/uF2+8K5KQKSZU2naMTk9KQHHU3/O5X8c31Hdx+Co5Y8t9U7Eg94KuZlUlh7igPRRfxNDkx9Vs8h+FH2xHP3lZ7Jz6oK0FJ0hFEkijjmWWXxo4STfwH5K1eMCzeZM6X+felvsNdFAulWuz/tP7h8SqTdFdyH239w+KZH2ZPM/Uw4mTSmlWcMeUxKUrklQg6S5lJQhcxFdrGlzjAGqwmf5u6seTBoPmeqfN80fWN7NGjfrzKDVimRVHTw+Pw2+x2iyma1RUlbY3yQNm6JDUagWb4SQYWlfTVHGUtVUJUy5xtGMZULSASe/TVFcLi2zYn4WHwUOYYOZICFS5pMmx/PBa9TRk3Fm4wONMc516dNESoY6XQXQBA5nrusNgc0FgdkVo45pPKDYDW/4EmWOh0chs6GJgRrvfXXqq+LeOfPlzv74QA5lYzp7J8f9Lp2MmBoSdCdtyh4sZ+RBB/CZ6R3X9yo4tnLdQ18cNzfQ8iEMr5jrFgLSNNot5q4wbBlkVE1dwbA5oZWxd/ViCPLvPmq+JxZPj7/A+KgpUyYAv8+9aYwozSnZJ6cm0wL/AGWs7I9kXYg+lqy2lNrQanOOm0rQdkOxzKbW1a4D3kAtbHqskbjcrZjkEqeX1Ex5M3qI1Ck1jQ1oAa0AADQAaBdymlNKzmU6lMUydQhjMezgxT28zxj/AMvvxKTFn1D1t71b7V4a9KsNiWO7jdpPcQR/5ITjMSCBy+6Fnc8XJyxo1uWAhqO4V9kBwboaOqMYV4jZUmaWjrFFBMawozWQ3GNlC+wkAKogq1kx/qO/b8woqzd0+VO/reB+qZEzeUv/ACkHkySZWcERTFOuSqLEkmSVlGHqsuqdYXRmrT80MxDbqRkeilEipq3RcoGtXbSqZEXgxVq9M3kKfD1Oaslgd1+KGxlGXxlDyQTE4NbTF4Qxa4/PNA8Th06ExE4GUqYcg9UhiC3Ua/nwRnEYfoqL6MLSpmZwoj/5DyAtqbzspBjjE6W1Vc4YHULn+VGkmO9X8QdnVTFzpfYkqL0pMNH1/N1Zp4TnfvVqnhxyV8ki+LZSoYQn2lddFJjngAEad+ytUqKq54IpgDcyri+TJJcUE8k/iDim+rUIqDqIPmFsMu/iHhXgCpxU3byJHmF4/TbBVivRvxDdFLDCXoxvDFvWj37BY+nVHFSe145tIKsr58y/H1aLuKk9zD0MeY3W9yD+IZs3Etn/ALt+YWefjtf52JeOS/p6Mkh2V51Rriabr7g2Pkr8rO006YBWzTC+lpPpzBcLHk4XB8wF53QLuI0ngh7bEHYhemSs92kwDBUp4gCHcQY7kWkGCeoIjxVGzxMvGXH0wvljfUAPJEsKYNkNy6wG8aK5Qqkn2Y+KWdouVXKjXarTvz8ChqCRohZaA+IYqeCdFZvj8CiuKpoQ61Rp/wCw96ZATnVwa/hoUlyCnlEeeHXKSaVCCSTSkoQzdQIfXpye5Mklo9LITWSmNNJJWVQ7HQrNKokkoy0T8c9fioK2Fa/oUklVhAnF4AjqhVXDhJJOg2JnFEDsKuRh0kkdiuKJG4dStpDknSVpl0jsthAszrcZPLQJJLThRnzMG8N1ZdoEkloEIgcEmFJJUV7CHp3BoLSQeYMFaLI+3Fan6tX+o3r7Q8d06SqcVLtAyin2ejZbmDK9MVGTB52KbNcKatJzB7REt/cDI94SSXMmqk0ZU3F2ip2exfGwItTf62/vSSSJHpYO0XqZBC5ekkqLKmKbYws7jxaR0PzTpIodlTWg1QqS0HmApE6SYeba2MVySkkoCNKSSSoh/9k=">
            <a:extLst>
              <a:ext uri="{FF2B5EF4-FFF2-40B4-BE49-F238E27FC236}">
                <a16:creationId xmlns:a16="http://schemas.microsoft.com/office/drawing/2014/main" id="{1D476847-2121-024E-93E4-A3817E8313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4291" y="2255763"/>
            <a:ext cx="935536" cy="940622"/>
          </a:xfrm>
          <a:prstGeom prst="ellipse">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7EE1093B-300A-024B-BA88-EEDEFB42B2C8}"/>
              </a:ext>
            </a:extLst>
          </p:cNvPr>
          <p:cNvSpPr txBox="1"/>
          <p:nvPr/>
        </p:nvSpPr>
        <p:spPr>
          <a:xfrm>
            <a:off x="6368944" y="1610651"/>
            <a:ext cx="997076" cy="646331"/>
          </a:xfrm>
          <a:prstGeom prst="rect">
            <a:avLst/>
          </a:prstGeom>
          <a:noFill/>
          <a:ln w="57150">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68CA8">
                    <a:lumMod val="50000"/>
                  </a:srgbClr>
                </a:solidFill>
                <a:effectLst/>
                <a:uLnTx/>
                <a:uFillTx/>
                <a:latin typeface="Arial"/>
                <a:ea typeface="+mn-ea"/>
                <a:cs typeface="+mn-cs"/>
              </a:rPr>
              <a:t>Support for Adherence</a:t>
            </a:r>
          </a:p>
        </p:txBody>
      </p:sp>
      <p:cxnSp>
        <p:nvCxnSpPr>
          <p:cNvPr id="58" name="Curved Connector 57">
            <a:extLst>
              <a:ext uri="{FF2B5EF4-FFF2-40B4-BE49-F238E27FC236}">
                <a16:creationId xmlns:a16="http://schemas.microsoft.com/office/drawing/2014/main" id="{507AE142-7F10-DE45-AA74-7F03DFC013D5}"/>
              </a:ext>
            </a:extLst>
          </p:cNvPr>
          <p:cNvCxnSpPr>
            <a:stCxn id="9" idx="4"/>
            <a:endCxn id="13" idx="4"/>
          </p:cNvCxnSpPr>
          <p:nvPr/>
        </p:nvCxnSpPr>
        <p:spPr>
          <a:xfrm rot="16200000" flipH="1">
            <a:off x="1709496" y="2326674"/>
            <a:ext cx="18305" cy="1796872"/>
          </a:xfrm>
          <a:prstGeom prst="curvedConnector3">
            <a:avLst>
              <a:gd name="adj1" fmla="val 4135722"/>
            </a:avLst>
          </a:prstGeom>
          <a:solidFill>
            <a:schemeClr val="tx2"/>
          </a:solidFill>
          <a:ln w="76200">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6" name="TextBox 45">
            <a:extLst>
              <a:ext uri="{FF2B5EF4-FFF2-40B4-BE49-F238E27FC236}">
                <a16:creationId xmlns:a16="http://schemas.microsoft.com/office/drawing/2014/main" id="{E79A8AD5-241C-864A-A436-25AFC0A4DA7E}"/>
              </a:ext>
            </a:extLst>
          </p:cNvPr>
          <p:cNvSpPr txBox="1"/>
          <p:nvPr/>
        </p:nvSpPr>
        <p:spPr>
          <a:xfrm>
            <a:off x="519888" y="3665574"/>
            <a:ext cx="964561" cy="461665"/>
          </a:xfrm>
          <a:prstGeom prst="rect">
            <a:avLst/>
          </a:prstGeom>
          <a:solidFill>
            <a:schemeClr val="bg1"/>
          </a:solidFill>
          <a:ln w="3810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a:ea typeface="+mn-ea"/>
                <a:cs typeface="+mn-cs"/>
              </a:rPr>
              <a:t>Internalize the RISK</a:t>
            </a:r>
          </a:p>
        </p:txBody>
      </p:sp>
      <p:sp>
        <p:nvSpPr>
          <p:cNvPr id="56" name="TextBox 55">
            <a:extLst>
              <a:ext uri="{FF2B5EF4-FFF2-40B4-BE49-F238E27FC236}">
                <a16:creationId xmlns:a16="http://schemas.microsoft.com/office/drawing/2014/main" id="{92FF5765-CD8C-8C4B-A106-D3B291A07920}"/>
              </a:ext>
            </a:extLst>
          </p:cNvPr>
          <p:cNvSpPr txBox="1"/>
          <p:nvPr/>
        </p:nvSpPr>
        <p:spPr>
          <a:xfrm>
            <a:off x="1792557" y="3669290"/>
            <a:ext cx="1028437" cy="457949"/>
          </a:xfrm>
          <a:prstGeom prst="rect">
            <a:avLst/>
          </a:prstGeom>
          <a:solidFill>
            <a:schemeClr val="bg1"/>
          </a:solidFill>
          <a:ln w="38100">
            <a:solidFill>
              <a:srgbClr val="C00000"/>
            </a:solidFill>
          </a:ln>
        </p:spPr>
        <p:txBody>
          <a:bodyPr wrap="square" rtlCol="0">
            <a:spAutoFit/>
          </a:bodyPr>
          <a:lstStyle>
            <a:defPPr>
              <a:defRPr lang="en-US"/>
            </a:defPPr>
            <a:lvl1pPr algn="ctr">
              <a:defRPr sz="1200">
                <a:solidFill>
                  <a:srgbClr val="C00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a:ea typeface="+mn-ea"/>
                <a:cs typeface="+mn-cs"/>
              </a:rPr>
              <a:t>Accept they </a:t>
            </a:r>
            <a:r>
              <a:rPr kumimoji="0" lang="en-US" sz="1200" b="0" i="0" u="none" strike="noStrike" kern="1200" cap="none" spc="0" normalizeH="0" baseline="0" noProof="0">
                <a:ln>
                  <a:noFill/>
                </a:ln>
                <a:solidFill>
                  <a:srgbClr val="C00000"/>
                </a:solidFill>
                <a:effectLst/>
                <a:uLnTx/>
                <a:uFillTx/>
                <a:latin typeface="Arial"/>
                <a:ea typeface="+mn-ea"/>
                <a:cs typeface="+mn-cs"/>
              </a:rPr>
              <a:t>could COPE</a:t>
            </a:r>
            <a:endParaRPr kumimoji="0" lang="en-US" sz="1200" b="0" i="0" u="none" strike="noStrike" kern="1200" cap="none" spc="0" normalizeH="0" baseline="0" noProof="0" dirty="0">
              <a:ln>
                <a:noFill/>
              </a:ln>
              <a:solidFill>
                <a:srgbClr val="C00000"/>
              </a:solidFill>
              <a:effectLst/>
              <a:uLnTx/>
              <a:uFillTx/>
              <a:latin typeface="Arial"/>
              <a:ea typeface="+mn-ea"/>
              <a:cs typeface="+mn-cs"/>
            </a:endParaRPr>
          </a:p>
        </p:txBody>
      </p:sp>
      <p:pic>
        <p:nvPicPr>
          <p:cNvPr id="9" name="Picture 6" descr="http://creativeroots.org/wp-content/uploads/2011/05/South-African-Township-Barbershops-Salons-1.jpg">
            <a:extLst>
              <a:ext uri="{FF2B5EF4-FFF2-40B4-BE49-F238E27FC236}">
                <a16:creationId xmlns:a16="http://schemas.microsoft.com/office/drawing/2014/main" id="{4EA3BE66-BCF5-F646-941B-7874BA9ABAD3}"/>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1723" t="5046" r="12337" b="55025"/>
          <a:stretch/>
        </p:blipFill>
        <p:spPr bwMode="auto">
          <a:xfrm>
            <a:off x="337932" y="2275335"/>
            <a:ext cx="964560" cy="940623"/>
          </a:xfrm>
          <a:prstGeom prst="ellipse">
            <a:avLst/>
          </a:prstGeom>
          <a:ln w="63500" cap="rnd">
            <a:solidFill>
              <a:srgbClr val="C00000"/>
            </a:solidFill>
          </a:ln>
          <a:effectLst/>
          <a:extLst>
            <a:ext uri="{909E8E84-426E-40DD-AFC4-6F175D3DCCD1}">
              <a14:hiddenFill xmlns:a14="http://schemas.microsoft.com/office/drawing/2010/main">
                <a:solidFill>
                  <a:srgbClr val="FFFFFF"/>
                </a:solidFill>
              </a14:hiddenFill>
            </a:ext>
          </a:extLst>
        </p:spPr>
      </p:pic>
      <p:pic>
        <p:nvPicPr>
          <p:cNvPr id="1030" name="Picture 6" descr="Image result for south africa hAPPY BLACK couple">
            <a:extLst>
              <a:ext uri="{FF2B5EF4-FFF2-40B4-BE49-F238E27FC236}">
                <a16:creationId xmlns:a16="http://schemas.microsoft.com/office/drawing/2014/main" id="{96BA41DE-6826-9244-B396-1F0855705DA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6085" y="2226102"/>
            <a:ext cx="946974" cy="946974"/>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26">
            <a:extLst>
              <a:ext uri="{FF2B5EF4-FFF2-40B4-BE49-F238E27FC236}">
                <a16:creationId xmlns:a16="http://schemas.microsoft.com/office/drawing/2014/main" id="{325E4DCF-EB1A-B145-BB32-A6CED3961482}"/>
              </a:ext>
            </a:extLst>
          </p:cNvPr>
          <p:cNvSpPr/>
          <p:nvPr/>
        </p:nvSpPr>
        <p:spPr>
          <a:xfrm>
            <a:off x="314575" y="4571979"/>
            <a:ext cx="2652974" cy="54864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81A"/>
                </a:solidFill>
                <a:effectLst/>
                <a:uLnTx/>
                <a:uFillTx/>
                <a:latin typeface="Arial"/>
                <a:ea typeface="+mn-ea"/>
                <a:cs typeface="+mn-cs"/>
              </a:rPr>
              <a:t>How Men Feel</a:t>
            </a:r>
          </a:p>
        </p:txBody>
      </p:sp>
      <p:sp>
        <p:nvSpPr>
          <p:cNvPr id="70" name="Rectangle 69">
            <a:extLst>
              <a:ext uri="{FF2B5EF4-FFF2-40B4-BE49-F238E27FC236}">
                <a16:creationId xmlns:a16="http://schemas.microsoft.com/office/drawing/2014/main" id="{E4EA3792-B3CB-7B42-BCC9-275705B279BB}"/>
              </a:ext>
            </a:extLst>
          </p:cNvPr>
          <p:cNvSpPr/>
          <p:nvPr/>
        </p:nvSpPr>
        <p:spPr>
          <a:xfrm>
            <a:off x="314576" y="5188966"/>
            <a:ext cx="2650172" cy="54864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81A"/>
                </a:solidFill>
                <a:effectLst/>
                <a:uLnTx/>
                <a:uFillTx/>
                <a:latin typeface="Arial"/>
                <a:ea typeface="+mn-ea"/>
                <a:cs typeface="+mn-cs"/>
              </a:rPr>
              <a:t>Engaging Men</a:t>
            </a:r>
          </a:p>
        </p:txBody>
      </p:sp>
      <p:sp>
        <p:nvSpPr>
          <p:cNvPr id="71" name="Rectangle 70">
            <a:extLst>
              <a:ext uri="{FF2B5EF4-FFF2-40B4-BE49-F238E27FC236}">
                <a16:creationId xmlns:a16="http://schemas.microsoft.com/office/drawing/2014/main" id="{2BC39491-AA02-804B-BA28-966B1099DBAF}"/>
              </a:ext>
            </a:extLst>
          </p:cNvPr>
          <p:cNvSpPr/>
          <p:nvPr/>
        </p:nvSpPr>
        <p:spPr>
          <a:xfrm>
            <a:off x="3006549" y="5178471"/>
            <a:ext cx="4262675" cy="54864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81A"/>
                </a:solidFill>
                <a:effectLst/>
                <a:uLnTx/>
                <a:uFillTx/>
                <a:latin typeface="Arial"/>
                <a:ea typeface="+mn-ea"/>
                <a:cs typeface="+mn-cs"/>
              </a:rPr>
              <a:t>How Providers Feel</a:t>
            </a:r>
          </a:p>
        </p:txBody>
      </p:sp>
      <p:sp>
        <p:nvSpPr>
          <p:cNvPr id="72" name="Rectangle 71">
            <a:extLst>
              <a:ext uri="{FF2B5EF4-FFF2-40B4-BE49-F238E27FC236}">
                <a16:creationId xmlns:a16="http://schemas.microsoft.com/office/drawing/2014/main" id="{7D29D8AB-20D8-F44D-8E15-6E3756A536AC}"/>
              </a:ext>
            </a:extLst>
          </p:cNvPr>
          <p:cNvSpPr/>
          <p:nvPr/>
        </p:nvSpPr>
        <p:spPr>
          <a:xfrm rot="5400000">
            <a:off x="6606989" y="5331010"/>
            <a:ext cx="1894114" cy="376052"/>
          </a:xfrm>
          <a:prstGeom prst="rect">
            <a:avLst/>
          </a:prstGeom>
          <a:noFill/>
          <a:ln w="571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81A"/>
                </a:solidFill>
                <a:effectLst/>
                <a:uLnTx/>
                <a:uFillTx/>
                <a:latin typeface="Arial"/>
                <a:ea typeface="+mn-ea"/>
                <a:cs typeface="+mn-cs"/>
              </a:rPr>
              <a:t>New Messages</a:t>
            </a:r>
          </a:p>
        </p:txBody>
      </p:sp>
      <p:sp>
        <p:nvSpPr>
          <p:cNvPr id="73" name="Rectangle 72">
            <a:extLst>
              <a:ext uri="{FF2B5EF4-FFF2-40B4-BE49-F238E27FC236}">
                <a16:creationId xmlns:a16="http://schemas.microsoft.com/office/drawing/2014/main" id="{4A57F76D-3B36-6041-95ED-2874AAF23107}"/>
              </a:ext>
            </a:extLst>
          </p:cNvPr>
          <p:cNvSpPr/>
          <p:nvPr/>
        </p:nvSpPr>
        <p:spPr>
          <a:xfrm>
            <a:off x="3021110" y="4571979"/>
            <a:ext cx="4239382" cy="54864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81A"/>
                </a:solidFill>
                <a:effectLst/>
                <a:uLnTx/>
                <a:uFillTx/>
                <a:latin typeface="Arial"/>
                <a:ea typeface="+mn-ea"/>
                <a:cs typeface="+mn-cs"/>
              </a:rPr>
              <a:t>Men &amp; Clinics</a:t>
            </a:r>
          </a:p>
        </p:txBody>
      </p:sp>
      <p:pic>
        <p:nvPicPr>
          <p:cNvPr id="4" name="Picture 2" descr="https://farm5.staticflickr.com/4394/37050027575_51bd6a9ddf_k_d.jpg">
            <a:extLst>
              <a:ext uri="{FF2B5EF4-FFF2-40B4-BE49-F238E27FC236}">
                <a16:creationId xmlns:a16="http://schemas.microsoft.com/office/drawing/2014/main" id="{F2A6581B-D101-B249-B250-60DEB936854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3506" y="3324487"/>
            <a:ext cx="964839" cy="948560"/>
          </a:xfrm>
          <a:prstGeom prst="ellipse">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5108CDB-A941-894B-A77A-0E98096F2AF1}"/>
              </a:ext>
            </a:extLst>
          </p:cNvPr>
          <p:cNvSpPr txBox="1"/>
          <p:nvPr/>
        </p:nvSpPr>
        <p:spPr>
          <a:xfrm>
            <a:off x="4036757" y="3585576"/>
            <a:ext cx="1444982" cy="584775"/>
          </a:xfrm>
          <a:prstGeom prst="rect">
            <a:avLst/>
          </a:prstGeom>
          <a:noFill/>
          <a:ln w="57150">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68CA8">
                    <a:lumMod val="50000"/>
                  </a:srgbClr>
                </a:solidFill>
                <a:effectLst/>
                <a:uLnTx/>
                <a:uFillTx/>
                <a:latin typeface="Arial"/>
                <a:ea typeface="+mn-ea"/>
                <a:cs typeface="+mn-cs"/>
              </a:rPr>
              <a:t>Test in Community</a:t>
            </a:r>
          </a:p>
        </p:txBody>
      </p:sp>
      <p:sp>
        <p:nvSpPr>
          <p:cNvPr id="3" name="TextBox 2"/>
          <p:cNvSpPr txBox="1"/>
          <p:nvPr/>
        </p:nvSpPr>
        <p:spPr>
          <a:xfrm>
            <a:off x="3336980" y="252555"/>
            <a:ext cx="4705796" cy="461665"/>
          </a:xfrm>
          <a:prstGeom prst="rect">
            <a:avLst/>
          </a:prstGeom>
          <a:noFill/>
          <a:ln w="57150">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8CA8">
                    <a:lumMod val="50000"/>
                  </a:srgbClr>
                </a:solidFill>
                <a:effectLst/>
                <a:uLnTx/>
                <a:uFillTx/>
                <a:latin typeface="Arial"/>
                <a:ea typeface="+mn-ea"/>
                <a:cs typeface="+mn-cs"/>
              </a:rPr>
              <a:t>Faith and Community Settings</a:t>
            </a:r>
          </a:p>
        </p:txBody>
      </p:sp>
      <p:sp>
        <p:nvSpPr>
          <p:cNvPr id="38" name="Rectangle 37">
            <a:extLst>
              <a:ext uri="{FF2B5EF4-FFF2-40B4-BE49-F238E27FC236}">
                <a16:creationId xmlns:a16="http://schemas.microsoft.com/office/drawing/2014/main" id="{319D9A01-2EAD-8C47-8988-251D5BA1558D}"/>
              </a:ext>
            </a:extLst>
          </p:cNvPr>
          <p:cNvSpPr/>
          <p:nvPr/>
        </p:nvSpPr>
        <p:spPr>
          <a:xfrm>
            <a:off x="333320" y="5752248"/>
            <a:ext cx="2640664" cy="54864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81A"/>
                </a:solidFill>
                <a:effectLst/>
                <a:uLnTx/>
                <a:uFillTx/>
                <a:latin typeface="Arial"/>
                <a:ea typeface="+mn-ea"/>
                <a:cs typeface="+mn-cs"/>
              </a:rPr>
              <a:t>Mothers’ Voices</a:t>
            </a:r>
          </a:p>
        </p:txBody>
      </p:sp>
      <p:sp>
        <p:nvSpPr>
          <p:cNvPr id="39" name="Rectangle 38">
            <a:extLst>
              <a:ext uri="{FF2B5EF4-FFF2-40B4-BE49-F238E27FC236}">
                <a16:creationId xmlns:a16="http://schemas.microsoft.com/office/drawing/2014/main" id="{319D9A01-2EAD-8C47-8988-251D5BA1558D}"/>
              </a:ext>
            </a:extLst>
          </p:cNvPr>
          <p:cNvSpPr/>
          <p:nvPr/>
        </p:nvSpPr>
        <p:spPr>
          <a:xfrm>
            <a:off x="3015286" y="5752248"/>
            <a:ext cx="4212492" cy="54864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81A"/>
                </a:solidFill>
                <a:effectLst/>
                <a:uLnTx/>
                <a:uFillTx/>
                <a:latin typeface="Arial"/>
                <a:ea typeface="+mn-ea"/>
                <a:cs typeface="+mn-cs"/>
              </a:rPr>
              <a:t>Faith Leaders for Children &amp; Youth</a:t>
            </a:r>
          </a:p>
        </p:txBody>
      </p:sp>
    </p:spTree>
    <p:extLst>
      <p:ext uri="{BB962C8B-B14F-4D97-AF65-F5344CB8AC3E}">
        <p14:creationId xmlns:p14="http://schemas.microsoft.com/office/powerpoint/2010/main" val="77893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140024" y="144488"/>
            <a:ext cx="8768132" cy="830997"/>
          </a:xfrm>
          <a:ln w="28575">
            <a:solidFill>
              <a:schemeClr val="accent6">
                <a:lumMod val="75000"/>
              </a:schemeClr>
            </a:solidFill>
          </a:ln>
        </p:spPr>
        <p:txBody>
          <a:bodyPr/>
          <a:lstStyle/>
          <a:p>
            <a:pPr lvl="0" algn="ctr"/>
            <a:r>
              <a:rPr lang="en-US" sz="3000" b="1" dirty="0">
                <a:solidFill>
                  <a:schemeClr val="accent6">
                    <a:lumMod val="75000"/>
                  </a:schemeClr>
                </a:solidFill>
              </a:rPr>
              <a:t>Key Messages of Hope based on Research – Adaptations for Faith Leaders on 6 Topics</a:t>
            </a:r>
          </a:p>
        </p:txBody>
      </p:sp>
      <p:sp>
        <p:nvSpPr>
          <p:cNvPr id="5" name="Rectangle 4">
            <a:extLst>
              <a:ext uri="{FF2B5EF4-FFF2-40B4-BE49-F238E27FC236}">
                <a16:creationId xmlns:a16="http://schemas.microsoft.com/office/drawing/2014/main" id="{E587569D-AA79-A74F-B348-5D896BE98AE1}"/>
              </a:ext>
            </a:extLst>
          </p:cNvPr>
          <p:cNvSpPr/>
          <p:nvPr/>
        </p:nvSpPr>
        <p:spPr>
          <a:xfrm>
            <a:off x="172515" y="1061031"/>
            <a:ext cx="4212492" cy="54864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How Men Feel</a:t>
            </a:r>
          </a:p>
        </p:txBody>
      </p:sp>
      <p:sp>
        <p:nvSpPr>
          <p:cNvPr id="6" name="Rectangle 5">
            <a:extLst>
              <a:ext uri="{FF2B5EF4-FFF2-40B4-BE49-F238E27FC236}">
                <a16:creationId xmlns:a16="http://schemas.microsoft.com/office/drawing/2014/main" id="{0926F598-F748-D745-AEF4-1E32314E931E}"/>
              </a:ext>
            </a:extLst>
          </p:cNvPr>
          <p:cNvSpPr/>
          <p:nvPr/>
        </p:nvSpPr>
        <p:spPr>
          <a:xfrm>
            <a:off x="4915875" y="1109442"/>
            <a:ext cx="4024772" cy="54864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Engaging Men</a:t>
            </a:r>
          </a:p>
        </p:txBody>
      </p:sp>
      <p:sp>
        <p:nvSpPr>
          <p:cNvPr id="7" name="Rectangle 6">
            <a:extLst>
              <a:ext uri="{FF2B5EF4-FFF2-40B4-BE49-F238E27FC236}">
                <a16:creationId xmlns:a16="http://schemas.microsoft.com/office/drawing/2014/main" id="{398082A6-B290-C04E-9B5C-8E2768061348}"/>
              </a:ext>
            </a:extLst>
          </p:cNvPr>
          <p:cNvSpPr/>
          <p:nvPr/>
        </p:nvSpPr>
        <p:spPr>
          <a:xfrm>
            <a:off x="4915875" y="3214518"/>
            <a:ext cx="4033109" cy="54864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Care Providers Feel</a:t>
            </a:r>
          </a:p>
        </p:txBody>
      </p:sp>
      <p:sp>
        <p:nvSpPr>
          <p:cNvPr id="8" name="Rectangle 7">
            <a:extLst>
              <a:ext uri="{FF2B5EF4-FFF2-40B4-BE49-F238E27FC236}">
                <a16:creationId xmlns:a16="http://schemas.microsoft.com/office/drawing/2014/main" id="{319D9A01-2EAD-8C47-8988-251D5BA1558D}"/>
              </a:ext>
            </a:extLst>
          </p:cNvPr>
          <p:cNvSpPr/>
          <p:nvPr/>
        </p:nvSpPr>
        <p:spPr>
          <a:xfrm>
            <a:off x="140024" y="5647238"/>
            <a:ext cx="4212492" cy="54864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Mothers’ voices</a:t>
            </a:r>
          </a:p>
        </p:txBody>
      </p:sp>
      <p:sp>
        <p:nvSpPr>
          <p:cNvPr id="14" name="Rectangle 13">
            <a:extLst>
              <a:ext uri="{FF2B5EF4-FFF2-40B4-BE49-F238E27FC236}">
                <a16:creationId xmlns:a16="http://schemas.microsoft.com/office/drawing/2014/main" id="{319D9A01-2EAD-8C47-8988-251D5BA1558D}"/>
              </a:ext>
            </a:extLst>
          </p:cNvPr>
          <p:cNvSpPr/>
          <p:nvPr/>
        </p:nvSpPr>
        <p:spPr>
          <a:xfrm>
            <a:off x="4728155" y="5696136"/>
            <a:ext cx="4212492" cy="54864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Faith Leaders for Children and Youth</a:t>
            </a:r>
          </a:p>
        </p:txBody>
      </p:sp>
      <p:sp>
        <p:nvSpPr>
          <p:cNvPr id="15" name="Rectangle 14">
            <a:extLst>
              <a:ext uri="{FF2B5EF4-FFF2-40B4-BE49-F238E27FC236}">
                <a16:creationId xmlns:a16="http://schemas.microsoft.com/office/drawing/2014/main" id="{319D9A01-2EAD-8C47-8988-251D5BA1558D}"/>
              </a:ext>
            </a:extLst>
          </p:cNvPr>
          <p:cNvSpPr/>
          <p:nvPr/>
        </p:nvSpPr>
        <p:spPr>
          <a:xfrm>
            <a:off x="140024" y="3201852"/>
            <a:ext cx="4212492" cy="54864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Men &amp; HIV Care</a:t>
            </a:r>
          </a:p>
        </p:txBody>
      </p:sp>
      <p:pic>
        <p:nvPicPr>
          <p:cNvPr id="16" name="Picture 2" descr="Image result for south africa health clinic">
            <a:extLst>
              <a:ext uri="{FF2B5EF4-FFF2-40B4-BE49-F238E27FC236}">
                <a16:creationId xmlns:a16="http://schemas.microsoft.com/office/drawing/2014/main" id="{8EFF9409-C134-5D4C-9164-12EB7865AAF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1380" b="3207"/>
          <a:stretch/>
        </p:blipFill>
        <p:spPr bwMode="auto">
          <a:xfrm>
            <a:off x="172515" y="3861029"/>
            <a:ext cx="3129227" cy="16200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thumbs up">
            <a:extLst>
              <a:ext uri="{FF2B5EF4-FFF2-40B4-BE49-F238E27FC236}">
                <a16:creationId xmlns:a16="http://schemas.microsoft.com/office/drawing/2014/main" id="{2AD95BDD-EB83-D041-9212-6D8BB3FD8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755" y="1695217"/>
            <a:ext cx="2995127" cy="13960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south africa health clinic">
            <a:extLst>
              <a:ext uri="{FF2B5EF4-FFF2-40B4-BE49-F238E27FC236}">
                <a16:creationId xmlns:a16="http://schemas.microsoft.com/office/drawing/2014/main" id="{1062CD14-2EFA-2C49-A4A0-E8D9F877AB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44" t="10684"/>
          <a:stretch/>
        </p:blipFill>
        <p:spPr bwMode="auto">
          <a:xfrm>
            <a:off x="5289281" y="3822037"/>
            <a:ext cx="2840701" cy="175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0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D1E28-EA26-5742-ACD1-6512D4DCB33D}"/>
              </a:ext>
            </a:extLst>
          </p:cNvPr>
          <p:cNvSpPr>
            <a:spLocks noGrp="1"/>
          </p:cNvSpPr>
          <p:nvPr>
            <p:ph type="body" sz="quarter" idx="13"/>
          </p:nvPr>
        </p:nvSpPr>
        <p:spPr>
          <a:xfrm>
            <a:off x="172515" y="230827"/>
            <a:ext cx="8768132" cy="1586075"/>
          </a:xfrm>
          <a:ln w="38100">
            <a:solidFill>
              <a:srgbClr val="C00000"/>
            </a:solidFill>
          </a:ln>
        </p:spPr>
        <p:txBody>
          <a:bodyPr/>
          <a:lstStyle/>
          <a:p>
            <a:pPr algn="ctr"/>
            <a:r>
              <a:rPr lang="en-US" dirty="0"/>
              <a:t>Before focusing on the 6 topics for </a:t>
            </a:r>
          </a:p>
          <a:p>
            <a:pPr algn="ctr"/>
            <a:r>
              <a:rPr lang="en-US" i="1" dirty="0"/>
              <a:t>New Messages of Hope</a:t>
            </a:r>
            <a:r>
              <a:rPr lang="en-US" dirty="0"/>
              <a:t>, </a:t>
            </a:r>
          </a:p>
          <a:p>
            <a:pPr algn="ctr"/>
            <a:r>
              <a:rPr lang="en-US" dirty="0"/>
              <a:t>Let’s be sure to AVOID old negative messages </a:t>
            </a:r>
          </a:p>
        </p:txBody>
      </p:sp>
      <p:sp>
        <p:nvSpPr>
          <p:cNvPr id="2" name="TextBox 1"/>
          <p:cNvSpPr txBox="1"/>
          <p:nvPr/>
        </p:nvSpPr>
        <p:spPr>
          <a:xfrm>
            <a:off x="321726" y="2479637"/>
            <a:ext cx="8264435" cy="341632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AVOID negative messages, like AIDS KILLS!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AVOID</a:t>
            </a:r>
            <a:r>
              <a:rPr kumimoji="0" lang="en-ZA" sz="2400" b="0" i="0" u="none" strike="noStrike" kern="1200" cap="none" spc="0" normalizeH="0" baseline="0" noProof="0" dirty="0">
                <a:ln>
                  <a:noFill/>
                </a:ln>
                <a:solidFill>
                  <a:srgbClr val="C00000"/>
                </a:solidFill>
                <a:effectLst/>
                <a:uLnTx/>
                <a:uFillTx/>
                <a:latin typeface="Arial"/>
                <a:ea typeface="+mn-ea"/>
                <a:cs typeface="+mn-cs"/>
              </a:rPr>
              <a:t> messages that use guilt, shame, fear, pressure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AVOID</a:t>
            </a:r>
            <a:r>
              <a:rPr kumimoji="0" lang="en-ZA" sz="2400" b="0" i="0" u="none" strike="noStrike" kern="1200" cap="none" spc="0" normalizeH="0" baseline="0" noProof="0" dirty="0">
                <a:ln>
                  <a:noFill/>
                </a:ln>
                <a:solidFill>
                  <a:srgbClr val="C00000"/>
                </a:solidFill>
                <a:effectLst/>
                <a:uLnTx/>
                <a:uFillTx/>
                <a:latin typeface="Arial"/>
                <a:ea typeface="+mn-ea"/>
                <a:cs typeface="+mn-cs"/>
              </a:rPr>
              <a:t> messages that may cause men to feel that being HIV positive is yet another failure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AVOID messages telling men, “get over it and be a man”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C00000"/>
              </a:solidFill>
              <a:effectLst/>
              <a:uLnTx/>
              <a:uFillTx/>
              <a:latin typeface="Arial"/>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DON’T use approaches that force or coerce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DON’T reinforce stigma around HIV</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DON’T focus on sickness and death</a:t>
            </a:r>
          </a:p>
        </p:txBody>
      </p:sp>
    </p:spTree>
    <p:extLst>
      <p:ext uri="{BB962C8B-B14F-4D97-AF65-F5344CB8AC3E}">
        <p14:creationId xmlns:p14="http://schemas.microsoft.com/office/powerpoint/2010/main" val="377734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2.xml><?xml version="1.0" encoding="utf-8"?>
<a:theme xmlns:a="http://schemas.openxmlformats.org/drawingml/2006/main" name="The Stories, Science &amp; Solutions">
  <a:themeElements>
    <a:clrScheme name="DGHT">
      <a:dk1>
        <a:sysClr val="windowText" lastClr="000000"/>
      </a:dk1>
      <a:lt1>
        <a:sysClr val="window" lastClr="FFFFFF"/>
      </a:lt1>
      <a:dk2>
        <a:srgbClr val="4B94DD"/>
      </a:dk2>
      <a:lt2>
        <a:srgbClr val="D5E6F7"/>
      </a:lt2>
      <a:accent1>
        <a:srgbClr val="005EAA"/>
      </a:accent1>
      <a:accent2>
        <a:srgbClr val="4B94DD"/>
      </a:accent2>
      <a:accent3>
        <a:srgbClr val="B81020"/>
      </a:accent3>
      <a:accent4>
        <a:srgbClr val="FF6D82"/>
      </a:accent4>
      <a:accent5>
        <a:srgbClr val="7F7F7F"/>
      </a:accent5>
      <a:accent6>
        <a:srgbClr val="3E3E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Stories, Science &amp; Solutions" id="{5AA9B941-EAC6-4BE0-88A9-5796B1F6B8DB}" vid="{1EB030F6-A8D9-44AF-9D68-62D4D29E0A2A}"/>
    </a:ext>
  </a:extLst>
</a:theme>
</file>

<file path=ppt/theme/theme3.xml><?xml version="1.0" encoding="utf-8"?>
<a:theme xmlns:a="http://schemas.openxmlformats.org/drawingml/2006/main" name="1_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4.xml><?xml version="1.0" encoding="utf-8"?>
<a:theme xmlns:a="http://schemas.openxmlformats.org/drawingml/2006/main" name="3_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e2704de-b15d-4d5f-8e9b-6303b2f1b4e2">
      <UserInfo>
        <DisplayName>Everyone</DisplayName>
        <AccountId>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9DC922C44BA54AB6EC0AE6C79BBAC7" ma:contentTypeVersion="1" ma:contentTypeDescription="Create a new document." ma:contentTypeScope="" ma:versionID="3fab49dd148b5295e943787fa8452607">
  <xsd:schema xmlns:xsd="http://www.w3.org/2001/XMLSchema" xmlns:xs="http://www.w3.org/2001/XMLSchema" xmlns:p="http://schemas.microsoft.com/office/2006/metadata/properties" xmlns:ns2="8e2704de-b15d-4d5f-8e9b-6303b2f1b4e2" targetNamespace="http://schemas.microsoft.com/office/2006/metadata/properties" ma:root="true" ma:fieldsID="9155a3435fb21f82514ef4c0d0b532c0" ns2:_="">
    <xsd:import namespace="8e2704de-b15d-4d5f-8e9b-6303b2f1b4e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704de-b15d-4d5f-8e9b-6303b2f1b4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F9A098-BA15-40F7-9D0A-362E24ACDD3D}">
  <ds:schemaRefs>
    <ds:schemaRef ds:uri="http://schemas.microsoft.com/sharepoint/v3/contenttype/forms"/>
  </ds:schemaRefs>
</ds:datastoreItem>
</file>

<file path=customXml/itemProps2.xml><?xml version="1.0" encoding="utf-8"?>
<ds:datastoreItem xmlns:ds="http://schemas.openxmlformats.org/officeDocument/2006/customXml" ds:itemID="{80EC5A07-A5E5-42FB-AE2C-ADC7C99A13D9}">
  <ds:schemaRefs>
    <ds:schemaRef ds:uri="http://schemas.openxmlformats.org/package/2006/metadata/core-properties"/>
    <ds:schemaRef ds:uri="http://www.w3.org/XML/1998/namespace"/>
    <ds:schemaRef ds:uri="http://schemas.microsoft.com/office/2006/documentManagement/types"/>
    <ds:schemaRef ds:uri="2df172ae-0a2a-4634-8ad7-83f9b02fa473"/>
    <ds:schemaRef ds:uri="http://schemas.microsoft.com/office/2006/metadata/properties"/>
    <ds:schemaRef ds:uri="http://purl.org/dc/elements/1.1/"/>
    <ds:schemaRef ds:uri="http://purl.org/dc/terms/"/>
    <ds:schemaRef ds:uri="http://purl.org/dc/dcmitype/"/>
    <ds:schemaRef ds:uri="http://schemas.microsoft.com/office/infopath/2007/PartnerControls"/>
    <ds:schemaRef ds:uri="2bcba8e5-f2ac-4ae6-9ab6-15ec63b77eb2"/>
    <ds:schemaRef ds:uri="8e2704de-b15d-4d5f-8e9b-6303b2f1b4e2"/>
  </ds:schemaRefs>
</ds:datastoreItem>
</file>

<file path=customXml/itemProps3.xml><?xml version="1.0" encoding="utf-8"?>
<ds:datastoreItem xmlns:ds="http://schemas.openxmlformats.org/officeDocument/2006/customXml" ds:itemID="{2B4734FB-E550-4E31-A431-2E7B3C177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704de-b15d-4d5f-8e9b-6303b2f1b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10408</TotalTime>
  <Words>2935</Words>
  <Application>Microsoft Office PowerPoint</Application>
  <PresentationFormat>On-screen Show (4:3)</PresentationFormat>
  <Paragraphs>246</Paragraphs>
  <Slides>17</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Arial</vt:lpstr>
      <vt:lpstr>Calibri</vt:lpstr>
      <vt:lpstr>Calibri Light</vt:lpstr>
      <vt:lpstr>Century Gothic</vt:lpstr>
      <vt:lpstr>Courier New</vt:lpstr>
      <vt:lpstr>Noto Sans Symbols</vt:lpstr>
      <vt:lpstr>Quattrocento Sans</vt:lpstr>
      <vt:lpstr>Segoe UI</vt:lpstr>
      <vt:lpstr>Wingdings</vt:lpstr>
      <vt:lpstr>PEPFAR Theme</vt:lpstr>
      <vt:lpstr>The Stories, Science &amp; Solutions</vt:lpstr>
      <vt:lpstr>1_PEPFAR Theme</vt:lpstr>
      <vt:lpstr>3_PEPFAR Theme</vt:lpstr>
      <vt:lpstr>2_Office Theme</vt:lpstr>
      <vt:lpstr>Engaging Faith Communities to Find Men and Children:  Messages of Hope for  Men and Children Tool </vt:lpstr>
      <vt:lpstr>PowerPoint Presentation</vt:lpstr>
      <vt:lpstr>PowerPoint Presentation</vt:lpstr>
      <vt:lpstr>PEPFAR Research Findings: Together we can Close the Gap!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Kraiss, Gary P</dc:creator>
  <cp:lastModifiedBy>Taylor HIlliard</cp:lastModifiedBy>
  <cp:revision>462</cp:revision>
  <dcterms:created xsi:type="dcterms:W3CDTF">2018-11-14T15:42:57Z</dcterms:created>
  <dcterms:modified xsi:type="dcterms:W3CDTF">2021-09-30T17:25:08Z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0x010100609DC922C44BA54AB6EC0AE6C79BBAC7</vt:lpwstr>
  </property>
</Properties>
</file>